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689325" cx="7562100"/>
  <p:notesSz cx="6858000" cy="9144000"/>
  <p:embeddedFontLst>
    <p:embeddedFont>
      <p:font typeface="Fuzzy Bubbles"/>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44">
          <p15:clr>
            <a:srgbClr val="000000"/>
          </p15:clr>
        </p15:guide>
        <p15:guide id="2" pos="1191">
          <p15:clr>
            <a:srgbClr val="000000"/>
          </p15:clr>
        </p15:guide>
      </p15:sldGuideLst>
    </p:ext>
    <p:ext uri="GoogleSlidesCustomDataVersion2">
      <go:slidesCustomData xmlns:go="http://customooxmlschemas.google.com/" r:id="rId22" roundtripDataSignature="AMtx7mhiTdK8FY+JxltnmuoXMQqijih3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44" orient="horz"/>
        <p:guide pos="119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uzzyBubbles-regular.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FuzzyBubbles-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Perfect</a:t>
            </a:r>
            <a:endParaRPr/>
          </a:p>
        </p:txBody>
      </p:sp>
      <p:sp>
        <p:nvSpPr>
          <p:cNvPr id="82" name="Google Shape;82;p1: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b9d388fd3_0_16: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33b9d388fd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1670413ed5_0_92: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1670413ed5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8364798bab_0_22: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8364798ba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8364798bab_1_0: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8364798ba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20: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670413ed5_0_53: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1670413ed5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6204edbd1_0_2: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46204edbd1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1670413ed5_0_60: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1670413ed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662e2a0b5_0_1: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34662e2a0b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9af90d622_0_137: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319af90d622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Perfect and lets leave it like this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b9d388fd3_0_1: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33b9d388fd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3b9d388fd3_0_6: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33b9d388fd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6204edbd1_0_24:notes"/>
          <p:cNvSpPr/>
          <p:nvPr>
            <p:ph idx="2" type="sldImg"/>
          </p:nvPr>
        </p:nvSpPr>
        <p:spPr>
          <a:xfrm>
            <a:off x="2519648" y="685800"/>
            <a:ext cx="181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46204edbd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2"/>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 name="Google Shape;13;p22"/>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 name="Google Shape;14;p22"/>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189056" y="645927"/>
            <a:ext cx="4627500" cy="11877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0" name="Google Shape;70;p31"/>
          <p:cNvSpPr txBox="1"/>
          <p:nvPr>
            <p:ph idx="1" type="body"/>
          </p:nvPr>
        </p:nvSpPr>
        <p:spPr>
          <a:xfrm rot="5400000">
            <a:off x="-460852" y="2312734"/>
            <a:ext cx="4702800" cy="3402900"/>
          </a:xfrm>
          <a:prstGeom prst="rect">
            <a:avLst/>
          </a:prstGeom>
          <a:noFill/>
          <a:ln>
            <a:noFill/>
          </a:ln>
        </p:spPr>
        <p:txBody>
          <a:bodyPr anchorCtr="0" anchor="t" bIns="29000" lIns="58025" spcFirstLastPara="1" rIns="58025" wrap="square" tIns="29000">
            <a:normAutofit/>
          </a:bodyPr>
          <a:lstStyle>
            <a:lvl1pPr indent="-298450" lvl="0" marL="457200" algn="l">
              <a:lnSpc>
                <a:spcPct val="100000"/>
              </a:lnSpc>
              <a:spcBef>
                <a:spcPts val="200"/>
              </a:spcBef>
              <a:spcAft>
                <a:spcPts val="0"/>
              </a:spcAft>
              <a:buClr>
                <a:schemeClr val="dk1"/>
              </a:buClr>
              <a:buSzPts val="1100"/>
              <a:buChar char="•"/>
              <a:defRPr/>
            </a:lvl1pPr>
            <a:lvl2pPr indent="-298450" lvl="1" marL="914400" algn="l">
              <a:lnSpc>
                <a:spcPct val="100000"/>
              </a:lnSpc>
              <a:spcBef>
                <a:spcPts val="200"/>
              </a:spcBef>
              <a:spcAft>
                <a:spcPts val="0"/>
              </a:spcAft>
              <a:buClr>
                <a:schemeClr val="dk1"/>
              </a:buClr>
              <a:buSzPts val="1100"/>
              <a:buChar char="–"/>
              <a:defRPr/>
            </a:lvl2pPr>
            <a:lvl3pPr indent="-298450" lvl="2" marL="1371600" algn="l">
              <a:lnSpc>
                <a:spcPct val="100000"/>
              </a:lnSpc>
              <a:spcBef>
                <a:spcPts val="200"/>
              </a:spcBef>
              <a:spcAft>
                <a:spcPts val="0"/>
              </a:spcAft>
              <a:buClr>
                <a:schemeClr val="dk1"/>
              </a:buClr>
              <a:buSzPts val="1100"/>
              <a:buChar char="•"/>
              <a:defRPr/>
            </a:lvl3pPr>
            <a:lvl4pPr indent="-298450" lvl="3" marL="1828800" algn="l">
              <a:lnSpc>
                <a:spcPct val="100000"/>
              </a:lnSpc>
              <a:spcBef>
                <a:spcPts val="200"/>
              </a:spcBef>
              <a:spcAft>
                <a:spcPts val="0"/>
              </a:spcAft>
              <a:buClr>
                <a:schemeClr val="dk1"/>
              </a:buClr>
              <a:buSzPts val="1100"/>
              <a:buChar char="–"/>
              <a:defRPr/>
            </a:lvl4pPr>
            <a:lvl5pPr indent="-298450" lvl="4" marL="2286000" algn="l">
              <a:lnSpc>
                <a:spcPct val="100000"/>
              </a:lnSpc>
              <a:spcBef>
                <a:spcPts val="200"/>
              </a:spcBef>
              <a:spcAft>
                <a:spcPts val="0"/>
              </a:spcAft>
              <a:buClr>
                <a:schemeClr val="dk1"/>
              </a:buClr>
              <a:buSzPts val="1100"/>
              <a:buChar char="»"/>
              <a:defRPr/>
            </a:lvl5pPr>
            <a:lvl6pPr indent="-298450" lvl="5" marL="2743200" algn="l">
              <a:lnSpc>
                <a:spcPct val="100000"/>
              </a:lnSpc>
              <a:spcBef>
                <a:spcPts val="200"/>
              </a:spcBef>
              <a:spcAft>
                <a:spcPts val="0"/>
              </a:spcAft>
              <a:buClr>
                <a:schemeClr val="dk1"/>
              </a:buClr>
              <a:buSzPts val="1100"/>
              <a:buChar char="•"/>
              <a:defRPr/>
            </a:lvl6pPr>
            <a:lvl7pPr indent="-298450" lvl="6" marL="3200400" algn="l">
              <a:lnSpc>
                <a:spcPct val="100000"/>
              </a:lnSpc>
              <a:spcBef>
                <a:spcPts val="200"/>
              </a:spcBef>
              <a:spcAft>
                <a:spcPts val="0"/>
              </a:spcAft>
              <a:buClr>
                <a:schemeClr val="dk1"/>
              </a:buClr>
              <a:buSzPts val="1100"/>
              <a:buChar char="•"/>
              <a:defRPr/>
            </a:lvl7pPr>
            <a:lvl8pPr indent="-298450" lvl="7" marL="3657600" algn="l">
              <a:lnSpc>
                <a:spcPct val="100000"/>
              </a:lnSpc>
              <a:spcBef>
                <a:spcPts val="200"/>
              </a:spcBef>
              <a:spcAft>
                <a:spcPts val="0"/>
              </a:spcAft>
              <a:buClr>
                <a:schemeClr val="dk1"/>
              </a:buClr>
              <a:buSzPts val="1100"/>
              <a:buChar char="•"/>
              <a:defRPr/>
            </a:lvl8pPr>
            <a:lvl9pPr indent="-298450" lvl="8" marL="4114800" algn="l">
              <a:lnSpc>
                <a:spcPct val="100000"/>
              </a:lnSpc>
              <a:spcBef>
                <a:spcPts val="200"/>
              </a:spcBef>
              <a:spcAft>
                <a:spcPts val="0"/>
              </a:spcAft>
              <a:buClr>
                <a:schemeClr val="dk1"/>
              </a:buClr>
              <a:buSzPts val="1100"/>
              <a:buChar char="•"/>
              <a:defRPr/>
            </a:lvl9pPr>
          </a:lstStyle>
          <a:p/>
        </p:txBody>
      </p:sp>
      <p:sp>
        <p:nvSpPr>
          <p:cNvPr id="71" name="Google Shape;71;p31"/>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2" name="Google Shape;72;p31"/>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3" name="Google Shape;73;p31"/>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126698" y="2900179"/>
            <a:ext cx="6080100" cy="8505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6" name="Google Shape;76;p32"/>
          <p:cNvSpPr txBox="1"/>
          <p:nvPr>
            <p:ph idx="1" type="body"/>
          </p:nvPr>
        </p:nvSpPr>
        <p:spPr>
          <a:xfrm rot="5400000">
            <a:off x="-1606356" y="2080879"/>
            <a:ext cx="6080100" cy="2489100"/>
          </a:xfrm>
          <a:prstGeom prst="rect">
            <a:avLst/>
          </a:prstGeom>
          <a:noFill/>
          <a:ln>
            <a:noFill/>
          </a:ln>
        </p:spPr>
        <p:txBody>
          <a:bodyPr anchorCtr="0" anchor="t" bIns="29000" lIns="58025" spcFirstLastPara="1" rIns="58025" wrap="square" tIns="29000">
            <a:normAutofit/>
          </a:bodyPr>
          <a:lstStyle>
            <a:lvl1pPr indent="-298450" lvl="0" marL="457200" algn="l">
              <a:lnSpc>
                <a:spcPct val="100000"/>
              </a:lnSpc>
              <a:spcBef>
                <a:spcPts val="200"/>
              </a:spcBef>
              <a:spcAft>
                <a:spcPts val="0"/>
              </a:spcAft>
              <a:buClr>
                <a:schemeClr val="dk1"/>
              </a:buClr>
              <a:buSzPts val="1100"/>
              <a:buChar char="•"/>
              <a:defRPr/>
            </a:lvl1pPr>
            <a:lvl2pPr indent="-298450" lvl="1" marL="914400" algn="l">
              <a:lnSpc>
                <a:spcPct val="100000"/>
              </a:lnSpc>
              <a:spcBef>
                <a:spcPts val="200"/>
              </a:spcBef>
              <a:spcAft>
                <a:spcPts val="0"/>
              </a:spcAft>
              <a:buClr>
                <a:schemeClr val="dk1"/>
              </a:buClr>
              <a:buSzPts val="1100"/>
              <a:buChar char="–"/>
              <a:defRPr/>
            </a:lvl2pPr>
            <a:lvl3pPr indent="-298450" lvl="2" marL="1371600" algn="l">
              <a:lnSpc>
                <a:spcPct val="100000"/>
              </a:lnSpc>
              <a:spcBef>
                <a:spcPts val="200"/>
              </a:spcBef>
              <a:spcAft>
                <a:spcPts val="0"/>
              </a:spcAft>
              <a:buClr>
                <a:schemeClr val="dk1"/>
              </a:buClr>
              <a:buSzPts val="1100"/>
              <a:buChar char="•"/>
              <a:defRPr/>
            </a:lvl3pPr>
            <a:lvl4pPr indent="-298450" lvl="3" marL="1828800" algn="l">
              <a:lnSpc>
                <a:spcPct val="100000"/>
              </a:lnSpc>
              <a:spcBef>
                <a:spcPts val="200"/>
              </a:spcBef>
              <a:spcAft>
                <a:spcPts val="0"/>
              </a:spcAft>
              <a:buClr>
                <a:schemeClr val="dk1"/>
              </a:buClr>
              <a:buSzPts val="1100"/>
              <a:buChar char="–"/>
              <a:defRPr/>
            </a:lvl4pPr>
            <a:lvl5pPr indent="-298450" lvl="4" marL="2286000" algn="l">
              <a:lnSpc>
                <a:spcPct val="100000"/>
              </a:lnSpc>
              <a:spcBef>
                <a:spcPts val="200"/>
              </a:spcBef>
              <a:spcAft>
                <a:spcPts val="0"/>
              </a:spcAft>
              <a:buClr>
                <a:schemeClr val="dk1"/>
              </a:buClr>
              <a:buSzPts val="1100"/>
              <a:buChar char="»"/>
              <a:defRPr/>
            </a:lvl5pPr>
            <a:lvl6pPr indent="-298450" lvl="5" marL="2743200" algn="l">
              <a:lnSpc>
                <a:spcPct val="100000"/>
              </a:lnSpc>
              <a:spcBef>
                <a:spcPts val="200"/>
              </a:spcBef>
              <a:spcAft>
                <a:spcPts val="0"/>
              </a:spcAft>
              <a:buClr>
                <a:schemeClr val="dk1"/>
              </a:buClr>
              <a:buSzPts val="1100"/>
              <a:buChar char="•"/>
              <a:defRPr/>
            </a:lvl6pPr>
            <a:lvl7pPr indent="-298450" lvl="6" marL="3200400" algn="l">
              <a:lnSpc>
                <a:spcPct val="100000"/>
              </a:lnSpc>
              <a:spcBef>
                <a:spcPts val="200"/>
              </a:spcBef>
              <a:spcAft>
                <a:spcPts val="0"/>
              </a:spcAft>
              <a:buClr>
                <a:schemeClr val="dk1"/>
              </a:buClr>
              <a:buSzPts val="1100"/>
              <a:buChar char="•"/>
              <a:defRPr/>
            </a:lvl7pPr>
            <a:lvl8pPr indent="-298450" lvl="7" marL="3657600" algn="l">
              <a:lnSpc>
                <a:spcPct val="100000"/>
              </a:lnSpc>
              <a:spcBef>
                <a:spcPts val="200"/>
              </a:spcBef>
              <a:spcAft>
                <a:spcPts val="0"/>
              </a:spcAft>
              <a:buClr>
                <a:schemeClr val="dk1"/>
              </a:buClr>
              <a:buSzPts val="1100"/>
              <a:buChar char="•"/>
              <a:defRPr/>
            </a:lvl8pPr>
            <a:lvl9pPr indent="-298450" lvl="8" marL="4114800" algn="l">
              <a:lnSpc>
                <a:spcPct val="100000"/>
              </a:lnSpc>
              <a:spcBef>
                <a:spcPts val="200"/>
              </a:spcBef>
              <a:spcAft>
                <a:spcPts val="0"/>
              </a:spcAft>
              <a:buClr>
                <a:schemeClr val="dk1"/>
              </a:buClr>
              <a:buSzPts val="1100"/>
              <a:buChar char="•"/>
              <a:defRPr/>
            </a:lvl9pPr>
          </a:lstStyle>
          <a:p/>
        </p:txBody>
      </p:sp>
      <p:sp>
        <p:nvSpPr>
          <p:cNvPr id="77" name="Google Shape;77;p32"/>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8" name="Google Shape;78;p32"/>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79" name="Google Shape;79;p32"/>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283583" y="2213750"/>
            <a:ext cx="3673500" cy="15276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7" name="Google Shape;17;p23"/>
          <p:cNvSpPr txBox="1"/>
          <p:nvPr>
            <p:ph idx="1" type="subTitle"/>
          </p:nvPr>
        </p:nvSpPr>
        <p:spPr>
          <a:xfrm>
            <a:off x="567158" y="4038189"/>
            <a:ext cx="2646600" cy="1821000"/>
          </a:xfrm>
          <a:prstGeom prst="rect">
            <a:avLst/>
          </a:prstGeom>
          <a:noFill/>
          <a:ln>
            <a:noFill/>
          </a:ln>
        </p:spPr>
        <p:txBody>
          <a:bodyPr anchorCtr="0" anchor="t" bIns="29000" lIns="58025" spcFirstLastPara="1" rIns="58025" wrap="square" tIns="29000">
            <a:normAutofit/>
          </a:bodyPr>
          <a:lstStyle>
            <a:lvl1pPr lvl="0" algn="ctr">
              <a:lnSpc>
                <a:spcPct val="100000"/>
              </a:lnSpc>
              <a:spcBef>
                <a:spcPts val="400"/>
              </a:spcBef>
              <a:spcAft>
                <a:spcPts val="0"/>
              </a:spcAft>
              <a:buClr>
                <a:srgbClr val="888888"/>
              </a:buClr>
              <a:buSzPts val="2000"/>
              <a:buNone/>
              <a:defRPr>
                <a:solidFill>
                  <a:srgbClr val="888888"/>
                </a:solidFill>
              </a:defRPr>
            </a:lvl1pPr>
            <a:lvl2pPr lvl="1" algn="ctr">
              <a:lnSpc>
                <a:spcPct val="100000"/>
              </a:lnSpc>
              <a:spcBef>
                <a:spcPts val="400"/>
              </a:spcBef>
              <a:spcAft>
                <a:spcPts val="0"/>
              </a:spcAft>
              <a:buClr>
                <a:srgbClr val="888888"/>
              </a:buClr>
              <a:buSzPts val="1800"/>
              <a:buNone/>
              <a:defRPr>
                <a:solidFill>
                  <a:srgbClr val="888888"/>
                </a:solidFill>
              </a:defRPr>
            </a:lvl2pPr>
            <a:lvl3pPr lvl="2" algn="ctr">
              <a:lnSpc>
                <a:spcPct val="100000"/>
              </a:lnSpc>
              <a:spcBef>
                <a:spcPts val="300"/>
              </a:spcBef>
              <a:spcAft>
                <a:spcPts val="0"/>
              </a:spcAft>
              <a:buClr>
                <a:srgbClr val="888888"/>
              </a:buClr>
              <a:buSzPts val="1500"/>
              <a:buNone/>
              <a:defRPr>
                <a:solidFill>
                  <a:srgbClr val="888888"/>
                </a:solidFill>
              </a:defRPr>
            </a:lvl3pPr>
            <a:lvl4pPr lvl="3" algn="ctr">
              <a:lnSpc>
                <a:spcPct val="100000"/>
              </a:lnSpc>
              <a:spcBef>
                <a:spcPts val="200"/>
              </a:spcBef>
              <a:spcAft>
                <a:spcPts val="0"/>
              </a:spcAft>
              <a:buClr>
                <a:srgbClr val="888888"/>
              </a:buClr>
              <a:buSzPts val="1300"/>
              <a:buNone/>
              <a:defRPr>
                <a:solidFill>
                  <a:srgbClr val="888888"/>
                </a:solidFill>
              </a:defRPr>
            </a:lvl4pPr>
            <a:lvl5pPr lvl="4" algn="ctr">
              <a:lnSpc>
                <a:spcPct val="100000"/>
              </a:lnSpc>
              <a:spcBef>
                <a:spcPts val="200"/>
              </a:spcBef>
              <a:spcAft>
                <a:spcPts val="0"/>
              </a:spcAft>
              <a:buClr>
                <a:srgbClr val="888888"/>
              </a:buClr>
              <a:buSzPts val="1300"/>
              <a:buNone/>
              <a:defRPr>
                <a:solidFill>
                  <a:srgbClr val="888888"/>
                </a:solidFill>
              </a:defRPr>
            </a:lvl5pPr>
            <a:lvl6pPr lvl="5" algn="ctr">
              <a:lnSpc>
                <a:spcPct val="100000"/>
              </a:lnSpc>
              <a:spcBef>
                <a:spcPts val="200"/>
              </a:spcBef>
              <a:spcAft>
                <a:spcPts val="0"/>
              </a:spcAft>
              <a:buClr>
                <a:srgbClr val="888888"/>
              </a:buClr>
              <a:buSzPts val="1300"/>
              <a:buNone/>
              <a:defRPr>
                <a:solidFill>
                  <a:srgbClr val="888888"/>
                </a:solidFill>
              </a:defRPr>
            </a:lvl6pPr>
            <a:lvl7pPr lvl="6" algn="ctr">
              <a:lnSpc>
                <a:spcPct val="100000"/>
              </a:lnSpc>
              <a:spcBef>
                <a:spcPts val="200"/>
              </a:spcBef>
              <a:spcAft>
                <a:spcPts val="0"/>
              </a:spcAft>
              <a:buClr>
                <a:srgbClr val="888888"/>
              </a:buClr>
              <a:buSzPts val="1300"/>
              <a:buNone/>
              <a:defRPr>
                <a:solidFill>
                  <a:srgbClr val="888888"/>
                </a:solidFill>
              </a:defRPr>
            </a:lvl7pPr>
            <a:lvl8pPr lvl="7" algn="ctr">
              <a:lnSpc>
                <a:spcPct val="100000"/>
              </a:lnSpc>
              <a:spcBef>
                <a:spcPts val="200"/>
              </a:spcBef>
              <a:spcAft>
                <a:spcPts val="0"/>
              </a:spcAft>
              <a:buClr>
                <a:srgbClr val="888888"/>
              </a:buClr>
              <a:buSzPts val="1300"/>
              <a:buNone/>
              <a:defRPr>
                <a:solidFill>
                  <a:srgbClr val="888888"/>
                </a:solidFill>
              </a:defRPr>
            </a:lvl8pPr>
            <a:lvl9pPr lvl="8" algn="ctr">
              <a:lnSpc>
                <a:spcPct val="100000"/>
              </a:lnSpc>
              <a:spcBef>
                <a:spcPts val="200"/>
              </a:spcBef>
              <a:spcAft>
                <a:spcPts val="0"/>
              </a:spcAft>
              <a:buClr>
                <a:srgbClr val="888888"/>
              </a:buClr>
              <a:buSzPts val="1300"/>
              <a:buNone/>
              <a:defRPr>
                <a:solidFill>
                  <a:srgbClr val="888888"/>
                </a:solidFill>
              </a:defRPr>
            </a:lvl9pPr>
          </a:lstStyle>
          <a:p/>
        </p:txBody>
      </p:sp>
      <p:sp>
        <p:nvSpPr>
          <p:cNvPr id="18" name="Google Shape;18;p23"/>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9" name="Google Shape;19;p23"/>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0" name="Google Shape;20;p23"/>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189056" y="645927"/>
            <a:ext cx="4627500" cy="11877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3" name="Google Shape;23;p24"/>
          <p:cNvSpPr txBox="1"/>
          <p:nvPr>
            <p:ph idx="1" type="body"/>
          </p:nvPr>
        </p:nvSpPr>
        <p:spPr>
          <a:xfrm>
            <a:off x="189055" y="2778376"/>
            <a:ext cx="7120500" cy="7571700"/>
          </a:xfrm>
          <a:prstGeom prst="rect">
            <a:avLst/>
          </a:prstGeom>
          <a:noFill/>
          <a:ln>
            <a:noFill/>
          </a:ln>
        </p:spPr>
        <p:txBody>
          <a:bodyPr anchorCtr="0" anchor="t" bIns="29000" lIns="58025" spcFirstLastPara="1" rIns="58025" wrap="square" tIns="29000">
            <a:normAutofit/>
          </a:bodyPr>
          <a:lstStyle>
            <a:lvl1pPr indent="-298450" lvl="0" marL="457200" algn="l">
              <a:lnSpc>
                <a:spcPct val="100000"/>
              </a:lnSpc>
              <a:spcBef>
                <a:spcPts val="200"/>
              </a:spcBef>
              <a:spcAft>
                <a:spcPts val="0"/>
              </a:spcAft>
              <a:buClr>
                <a:schemeClr val="dk1"/>
              </a:buClr>
              <a:buSzPts val="1100"/>
              <a:buChar char="•"/>
              <a:defRPr/>
            </a:lvl1pPr>
            <a:lvl2pPr indent="-298450" lvl="1" marL="914400" algn="l">
              <a:lnSpc>
                <a:spcPct val="100000"/>
              </a:lnSpc>
              <a:spcBef>
                <a:spcPts val="200"/>
              </a:spcBef>
              <a:spcAft>
                <a:spcPts val="0"/>
              </a:spcAft>
              <a:buClr>
                <a:schemeClr val="dk1"/>
              </a:buClr>
              <a:buSzPts val="1100"/>
              <a:buChar char="–"/>
              <a:defRPr/>
            </a:lvl2pPr>
            <a:lvl3pPr indent="-298450" lvl="2" marL="1371600" algn="l">
              <a:lnSpc>
                <a:spcPct val="100000"/>
              </a:lnSpc>
              <a:spcBef>
                <a:spcPts val="200"/>
              </a:spcBef>
              <a:spcAft>
                <a:spcPts val="0"/>
              </a:spcAft>
              <a:buClr>
                <a:schemeClr val="dk1"/>
              </a:buClr>
              <a:buSzPts val="1100"/>
              <a:buChar char="•"/>
              <a:defRPr/>
            </a:lvl3pPr>
            <a:lvl4pPr indent="-298450" lvl="3" marL="1828800" algn="l">
              <a:lnSpc>
                <a:spcPct val="100000"/>
              </a:lnSpc>
              <a:spcBef>
                <a:spcPts val="200"/>
              </a:spcBef>
              <a:spcAft>
                <a:spcPts val="0"/>
              </a:spcAft>
              <a:buClr>
                <a:schemeClr val="dk1"/>
              </a:buClr>
              <a:buSzPts val="1100"/>
              <a:buChar char="–"/>
              <a:defRPr/>
            </a:lvl4pPr>
            <a:lvl5pPr indent="-298450" lvl="4" marL="2286000" algn="l">
              <a:lnSpc>
                <a:spcPct val="100000"/>
              </a:lnSpc>
              <a:spcBef>
                <a:spcPts val="200"/>
              </a:spcBef>
              <a:spcAft>
                <a:spcPts val="0"/>
              </a:spcAft>
              <a:buClr>
                <a:schemeClr val="dk1"/>
              </a:buClr>
              <a:buSzPts val="1100"/>
              <a:buChar char="»"/>
              <a:defRPr/>
            </a:lvl5pPr>
            <a:lvl6pPr indent="-298450" lvl="5" marL="2743200" algn="l">
              <a:lnSpc>
                <a:spcPct val="100000"/>
              </a:lnSpc>
              <a:spcBef>
                <a:spcPts val="200"/>
              </a:spcBef>
              <a:spcAft>
                <a:spcPts val="0"/>
              </a:spcAft>
              <a:buClr>
                <a:schemeClr val="dk1"/>
              </a:buClr>
              <a:buSzPts val="1100"/>
              <a:buChar char="•"/>
              <a:defRPr/>
            </a:lvl6pPr>
            <a:lvl7pPr indent="-298450" lvl="6" marL="3200400" algn="l">
              <a:lnSpc>
                <a:spcPct val="100000"/>
              </a:lnSpc>
              <a:spcBef>
                <a:spcPts val="200"/>
              </a:spcBef>
              <a:spcAft>
                <a:spcPts val="0"/>
              </a:spcAft>
              <a:buClr>
                <a:schemeClr val="dk1"/>
              </a:buClr>
              <a:buSzPts val="1100"/>
              <a:buChar char="•"/>
              <a:defRPr/>
            </a:lvl7pPr>
            <a:lvl8pPr indent="-298450" lvl="7" marL="3657600" algn="l">
              <a:lnSpc>
                <a:spcPct val="100000"/>
              </a:lnSpc>
              <a:spcBef>
                <a:spcPts val="200"/>
              </a:spcBef>
              <a:spcAft>
                <a:spcPts val="0"/>
              </a:spcAft>
              <a:buClr>
                <a:schemeClr val="dk1"/>
              </a:buClr>
              <a:buSzPts val="1100"/>
              <a:buChar char="•"/>
              <a:defRPr/>
            </a:lvl8pPr>
            <a:lvl9pPr indent="-298450" lvl="8" marL="4114800" algn="l">
              <a:lnSpc>
                <a:spcPct val="100000"/>
              </a:lnSpc>
              <a:spcBef>
                <a:spcPts val="200"/>
              </a:spcBef>
              <a:spcAft>
                <a:spcPts val="0"/>
              </a:spcAft>
              <a:buClr>
                <a:schemeClr val="dk1"/>
              </a:buClr>
              <a:buSzPts val="1100"/>
              <a:buChar char="•"/>
              <a:defRPr/>
            </a:lvl9pPr>
          </a:lstStyle>
          <a:p/>
        </p:txBody>
      </p:sp>
      <p:sp>
        <p:nvSpPr>
          <p:cNvPr id="24" name="Google Shape;24;p24"/>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5" name="Google Shape;25;p24"/>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6" name="Google Shape;26;p24"/>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298677" y="4579254"/>
            <a:ext cx="3213900" cy="1415400"/>
          </a:xfrm>
          <a:prstGeom prst="rect">
            <a:avLst/>
          </a:prstGeom>
          <a:noFill/>
          <a:ln>
            <a:noFill/>
          </a:ln>
        </p:spPr>
        <p:txBody>
          <a:bodyPr anchorCtr="0" anchor="t" bIns="29000" lIns="58025" spcFirstLastPara="1" rIns="58025" wrap="square" tIns="29000">
            <a:normAutofit/>
          </a:bodyPr>
          <a:lstStyle>
            <a:lvl1pPr lvl="0" algn="l">
              <a:lnSpc>
                <a:spcPct val="100000"/>
              </a:lnSpc>
              <a:spcBef>
                <a:spcPts val="0"/>
              </a:spcBef>
              <a:spcAft>
                <a:spcPts val="0"/>
              </a:spcAft>
              <a:buClr>
                <a:schemeClr val="dk1"/>
              </a:buClr>
              <a:buSzPts val="2500"/>
              <a:buFont typeface="Calibri"/>
              <a:buNone/>
              <a:defRPr b="1" sz="2500" cap="none"/>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9" name="Google Shape;29;p25"/>
          <p:cNvSpPr txBox="1"/>
          <p:nvPr>
            <p:ph idx="1" type="body"/>
          </p:nvPr>
        </p:nvSpPr>
        <p:spPr>
          <a:xfrm>
            <a:off x="298677" y="3020395"/>
            <a:ext cx="3213900" cy="1558800"/>
          </a:xfrm>
          <a:prstGeom prst="rect">
            <a:avLst/>
          </a:prstGeom>
          <a:noFill/>
          <a:ln>
            <a:noFill/>
          </a:ln>
        </p:spPr>
        <p:txBody>
          <a:bodyPr anchorCtr="0" anchor="b" bIns="29000" lIns="58025" spcFirstLastPara="1" rIns="58025" wrap="square" tIns="29000">
            <a:normAutofit/>
          </a:bodyPr>
          <a:lstStyle>
            <a:lvl1pPr indent="-228600" lvl="0" marL="457200" algn="l">
              <a:lnSpc>
                <a:spcPct val="100000"/>
              </a:lnSpc>
              <a:spcBef>
                <a:spcPts val="200"/>
              </a:spcBef>
              <a:spcAft>
                <a:spcPts val="0"/>
              </a:spcAft>
              <a:buClr>
                <a:srgbClr val="888888"/>
              </a:buClr>
              <a:buSzPts val="1300"/>
              <a:buNone/>
              <a:defRPr sz="1300">
                <a:solidFill>
                  <a:srgbClr val="888888"/>
                </a:solidFill>
              </a:defRPr>
            </a:lvl1pPr>
            <a:lvl2pPr indent="-228600" lvl="1" marL="914400" algn="l">
              <a:lnSpc>
                <a:spcPct val="100000"/>
              </a:lnSpc>
              <a:spcBef>
                <a:spcPts val="200"/>
              </a:spcBef>
              <a:spcAft>
                <a:spcPts val="0"/>
              </a:spcAft>
              <a:buClr>
                <a:srgbClr val="888888"/>
              </a:buClr>
              <a:buSzPts val="1100"/>
              <a:buNone/>
              <a:defRPr sz="1100">
                <a:solidFill>
                  <a:srgbClr val="888888"/>
                </a:solidFill>
              </a:defRPr>
            </a:lvl2pPr>
            <a:lvl3pPr indent="-228600" lvl="2" marL="1371600" algn="l">
              <a:lnSpc>
                <a:spcPct val="100000"/>
              </a:lnSpc>
              <a:spcBef>
                <a:spcPts val="200"/>
              </a:spcBef>
              <a:spcAft>
                <a:spcPts val="0"/>
              </a:spcAft>
              <a:buClr>
                <a:srgbClr val="888888"/>
              </a:buClr>
              <a:buSzPts val="1000"/>
              <a:buNone/>
              <a:defRPr sz="1000">
                <a:solidFill>
                  <a:srgbClr val="888888"/>
                </a:solidFill>
              </a:defRPr>
            </a:lvl3pPr>
            <a:lvl4pPr indent="-228600" lvl="3" marL="1828800" algn="l">
              <a:lnSpc>
                <a:spcPct val="100000"/>
              </a:lnSpc>
              <a:spcBef>
                <a:spcPts val="200"/>
              </a:spcBef>
              <a:spcAft>
                <a:spcPts val="0"/>
              </a:spcAft>
              <a:buClr>
                <a:srgbClr val="888888"/>
              </a:buClr>
              <a:buSzPts val="900"/>
              <a:buNone/>
              <a:defRPr sz="900">
                <a:solidFill>
                  <a:srgbClr val="888888"/>
                </a:solidFill>
              </a:defRPr>
            </a:lvl4pPr>
            <a:lvl5pPr indent="-228600" lvl="4" marL="2286000" algn="l">
              <a:lnSpc>
                <a:spcPct val="100000"/>
              </a:lnSpc>
              <a:spcBef>
                <a:spcPts val="200"/>
              </a:spcBef>
              <a:spcAft>
                <a:spcPts val="0"/>
              </a:spcAft>
              <a:buClr>
                <a:srgbClr val="888888"/>
              </a:buClr>
              <a:buSzPts val="900"/>
              <a:buNone/>
              <a:defRPr sz="900">
                <a:solidFill>
                  <a:srgbClr val="888888"/>
                </a:solidFill>
              </a:defRPr>
            </a:lvl5pPr>
            <a:lvl6pPr indent="-228600" lvl="5" marL="2743200" algn="l">
              <a:lnSpc>
                <a:spcPct val="100000"/>
              </a:lnSpc>
              <a:spcBef>
                <a:spcPts val="200"/>
              </a:spcBef>
              <a:spcAft>
                <a:spcPts val="0"/>
              </a:spcAft>
              <a:buClr>
                <a:srgbClr val="888888"/>
              </a:buClr>
              <a:buSzPts val="900"/>
              <a:buNone/>
              <a:defRPr sz="900">
                <a:solidFill>
                  <a:srgbClr val="888888"/>
                </a:solidFill>
              </a:defRPr>
            </a:lvl6pPr>
            <a:lvl7pPr indent="-228600" lvl="6" marL="3200400" algn="l">
              <a:lnSpc>
                <a:spcPct val="100000"/>
              </a:lnSpc>
              <a:spcBef>
                <a:spcPts val="200"/>
              </a:spcBef>
              <a:spcAft>
                <a:spcPts val="0"/>
              </a:spcAft>
              <a:buClr>
                <a:srgbClr val="888888"/>
              </a:buClr>
              <a:buSzPts val="900"/>
              <a:buNone/>
              <a:defRPr sz="900">
                <a:solidFill>
                  <a:srgbClr val="888888"/>
                </a:solidFill>
              </a:defRPr>
            </a:lvl7pPr>
            <a:lvl8pPr indent="-228600" lvl="7" marL="3657600" algn="l">
              <a:lnSpc>
                <a:spcPct val="100000"/>
              </a:lnSpc>
              <a:spcBef>
                <a:spcPts val="200"/>
              </a:spcBef>
              <a:spcAft>
                <a:spcPts val="0"/>
              </a:spcAft>
              <a:buClr>
                <a:srgbClr val="888888"/>
              </a:buClr>
              <a:buSzPts val="900"/>
              <a:buNone/>
              <a:defRPr sz="900">
                <a:solidFill>
                  <a:srgbClr val="888888"/>
                </a:solidFill>
              </a:defRPr>
            </a:lvl8pPr>
            <a:lvl9pPr indent="-228600" lvl="8" marL="4114800" algn="l">
              <a:lnSpc>
                <a:spcPct val="100000"/>
              </a:lnSpc>
              <a:spcBef>
                <a:spcPts val="200"/>
              </a:spcBef>
              <a:spcAft>
                <a:spcPts val="0"/>
              </a:spcAft>
              <a:buClr>
                <a:srgbClr val="888888"/>
              </a:buClr>
              <a:buSzPts val="900"/>
              <a:buNone/>
              <a:defRPr sz="900">
                <a:solidFill>
                  <a:srgbClr val="888888"/>
                </a:solidFill>
              </a:defRPr>
            </a:lvl9pPr>
          </a:lstStyle>
          <a:p/>
        </p:txBody>
      </p:sp>
      <p:sp>
        <p:nvSpPr>
          <p:cNvPr id="30" name="Google Shape;30;p25"/>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1" name="Google Shape;31;p25"/>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2" name="Google Shape;32;p25"/>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189055" y="645927"/>
            <a:ext cx="6515700" cy="11877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5" name="Google Shape;35;p26"/>
          <p:cNvSpPr txBox="1"/>
          <p:nvPr>
            <p:ph idx="1" type="body"/>
          </p:nvPr>
        </p:nvSpPr>
        <p:spPr>
          <a:xfrm>
            <a:off x="189042" y="2405098"/>
            <a:ext cx="1669800" cy="4702800"/>
          </a:xfrm>
          <a:prstGeom prst="rect">
            <a:avLst/>
          </a:prstGeom>
          <a:noFill/>
          <a:ln>
            <a:noFill/>
          </a:ln>
        </p:spPr>
        <p:txBody>
          <a:bodyPr anchorCtr="0" anchor="t" bIns="29000" lIns="58025" spcFirstLastPara="1" rIns="58025" wrap="square" tIns="29000">
            <a:normAutofit/>
          </a:bodyPr>
          <a:lstStyle>
            <a:lvl1pPr indent="-342900" lvl="0" marL="457200" algn="l">
              <a:lnSpc>
                <a:spcPct val="100000"/>
              </a:lnSpc>
              <a:spcBef>
                <a:spcPts val="40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1150" lvl="2" marL="1371600" algn="l">
              <a:lnSpc>
                <a:spcPct val="100000"/>
              </a:lnSpc>
              <a:spcBef>
                <a:spcPts val="200"/>
              </a:spcBef>
              <a:spcAft>
                <a:spcPts val="0"/>
              </a:spcAft>
              <a:buClr>
                <a:schemeClr val="dk1"/>
              </a:buClr>
              <a:buSzPts val="1300"/>
              <a:buChar char="•"/>
              <a:defRPr sz="1300"/>
            </a:lvl3pPr>
            <a:lvl4pPr indent="-298450" lvl="3" marL="1828800" algn="l">
              <a:lnSpc>
                <a:spcPct val="100000"/>
              </a:lnSpc>
              <a:spcBef>
                <a:spcPts val="200"/>
              </a:spcBef>
              <a:spcAft>
                <a:spcPts val="0"/>
              </a:spcAft>
              <a:buClr>
                <a:schemeClr val="dk1"/>
              </a:buClr>
              <a:buSzPts val="1100"/>
              <a:buChar char="–"/>
              <a:defRPr sz="1100"/>
            </a:lvl4pPr>
            <a:lvl5pPr indent="-298450" lvl="4" marL="2286000" algn="l">
              <a:lnSpc>
                <a:spcPct val="100000"/>
              </a:lnSpc>
              <a:spcBef>
                <a:spcPts val="200"/>
              </a:spcBef>
              <a:spcAft>
                <a:spcPts val="0"/>
              </a:spcAft>
              <a:buClr>
                <a:schemeClr val="dk1"/>
              </a:buClr>
              <a:buSzPts val="1100"/>
              <a:buChar char="»"/>
              <a:defRPr sz="1100"/>
            </a:lvl5pPr>
            <a:lvl6pPr indent="-298450" lvl="5" marL="2743200" algn="l">
              <a:lnSpc>
                <a:spcPct val="100000"/>
              </a:lnSpc>
              <a:spcBef>
                <a:spcPts val="200"/>
              </a:spcBef>
              <a:spcAft>
                <a:spcPts val="0"/>
              </a:spcAft>
              <a:buClr>
                <a:schemeClr val="dk1"/>
              </a:buClr>
              <a:buSzPts val="1100"/>
              <a:buChar char="•"/>
              <a:defRPr sz="1100"/>
            </a:lvl6pPr>
            <a:lvl7pPr indent="-298450" lvl="6" marL="3200400" algn="l">
              <a:lnSpc>
                <a:spcPct val="100000"/>
              </a:lnSpc>
              <a:spcBef>
                <a:spcPts val="200"/>
              </a:spcBef>
              <a:spcAft>
                <a:spcPts val="0"/>
              </a:spcAft>
              <a:buClr>
                <a:schemeClr val="dk1"/>
              </a:buClr>
              <a:buSzPts val="1100"/>
              <a:buChar char="•"/>
              <a:defRPr sz="1100"/>
            </a:lvl7pPr>
            <a:lvl8pPr indent="-298450" lvl="7" marL="3657600" algn="l">
              <a:lnSpc>
                <a:spcPct val="100000"/>
              </a:lnSpc>
              <a:spcBef>
                <a:spcPts val="200"/>
              </a:spcBef>
              <a:spcAft>
                <a:spcPts val="0"/>
              </a:spcAft>
              <a:buClr>
                <a:schemeClr val="dk1"/>
              </a:buClr>
              <a:buSzPts val="1100"/>
              <a:buChar char="•"/>
              <a:defRPr sz="1100"/>
            </a:lvl8pPr>
            <a:lvl9pPr indent="-298450" lvl="8" marL="4114800" algn="l">
              <a:lnSpc>
                <a:spcPct val="100000"/>
              </a:lnSpc>
              <a:spcBef>
                <a:spcPts val="200"/>
              </a:spcBef>
              <a:spcAft>
                <a:spcPts val="0"/>
              </a:spcAft>
              <a:buClr>
                <a:schemeClr val="dk1"/>
              </a:buClr>
              <a:buSzPts val="1100"/>
              <a:buChar char="•"/>
              <a:defRPr sz="1100"/>
            </a:lvl9pPr>
          </a:lstStyle>
          <a:p/>
        </p:txBody>
      </p:sp>
      <p:sp>
        <p:nvSpPr>
          <p:cNvPr id="36" name="Google Shape;36;p26"/>
          <p:cNvSpPr txBox="1"/>
          <p:nvPr>
            <p:ph idx="2" type="body"/>
          </p:nvPr>
        </p:nvSpPr>
        <p:spPr>
          <a:xfrm>
            <a:off x="1922023" y="2405098"/>
            <a:ext cx="1669800" cy="4702800"/>
          </a:xfrm>
          <a:prstGeom prst="rect">
            <a:avLst/>
          </a:prstGeom>
          <a:noFill/>
          <a:ln>
            <a:noFill/>
          </a:ln>
        </p:spPr>
        <p:txBody>
          <a:bodyPr anchorCtr="0" anchor="t" bIns="29000" lIns="58025" spcFirstLastPara="1" rIns="58025" wrap="square" tIns="29000">
            <a:normAutofit/>
          </a:bodyPr>
          <a:lstStyle>
            <a:lvl1pPr indent="-342900" lvl="0" marL="457200" algn="l">
              <a:lnSpc>
                <a:spcPct val="100000"/>
              </a:lnSpc>
              <a:spcBef>
                <a:spcPts val="400"/>
              </a:spcBef>
              <a:spcAft>
                <a:spcPts val="0"/>
              </a:spcAft>
              <a:buClr>
                <a:schemeClr val="dk1"/>
              </a:buClr>
              <a:buSzPts val="1800"/>
              <a:buChar char="•"/>
              <a:defRPr sz="1800"/>
            </a:lvl1pPr>
            <a:lvl2pPr indent="-323850" lvl="1" marL="914400" algn="l">
              <a:lnSpc>
                <a:spcPct val="100000"/>
              </a:lnSpc>
              <a:spcBef>
                <a:spcPts val="300"/>
              </a:spcBef>
              <a:spcAft>
                <a:spcPts val="0"/>
              </a:spcAft>
              <a:buClr>
                <a:schemeClr val="dk1"/>
              </a:buClr>
              <a:buSzPts val="1500"/>
              <a:buChar char="–"/>
              <a:defRPr sz="1500"/>
            </a:lvl2pPr>
            <a:lvl3pPr indent="-311150" lvl="2" marL="1371600" algn="l">
              <a:lnSpc>
                <a:spcPct val="100000"/>
              </a:lnSpc>
              <a:spcBef>
                <a:spcPts val="200"/>
              </a:spcBef>
              <a:spcAft>
                <a:spcPts val="0"/>
              </a:spcAft>
              <a:buClr>
                <a:schemeClr val="dk1"/>
              </a:buClr>
              <a:buSzPts val="1300"/>
              <a:buChar char="•"/>
              <a:defRPr sz="1300"/>
            </a:lvl3pPr>
            <a:lvl4pPr indent="-298450" lvl="3" marL="1828800" algn="l">
              <a:lnSpc>
                <a:spcPct val="100000"/>
              </a:lnSpc>
              <a:spcBef>
                <a:spcPts val="200"/>
              </a:spcBef>
              <a:spcAft>
                <a:spcPts val="0"/>
              </a:spcAft>
              <a:buClr>
                <a:schemeClr val="dk1"/>
              </a:buClr>
              <a:buSzPts val="1100"/>
              <a:buChar char="–"/>
              <a:defRPr sz="1100"/>
            </a:lvl4pPr>
            <a:lvl5pPr indent="-298450" lvl="4" marL="2286000" algn="l">
              <a:lnSpc>
                <a:spcPct val="100000"/>
              </a:lnSpc>
              <a:spcBef>
                <a:spcPts val="200"/>
              </a:spcBef>
              <a:spcAft>
                <a:spcPts val="0"/>
              </a:spcAft>
              <a:buClr>
                <a:schemeClr val="dk1"/>
              </a:buClr>
              <a:buSzPts val="1100"/>
              <a:buChar char="»"/>
              <a:defRPr sz="1100"/>
            </a:lvl5pPr>
            <a:lvl6pPr indent="-298450" lvl="5" marL="2743200" algn="l">
              <a:lnSpc>
                <a:spcPct val="100000"/>
              </a:lnSpc>
              <a:spcBef>
                <a:spcPts val="200"/>
              </a:spcBef>
              <a:spcAft>
                <a:spcPts val="0"/>
              </a:spcAft>
              <a:buClr>
                <a:schemeClr val="dk1"/>
              </a:buClr>
              <a:buSzPts val="1100"/>
              <a:buChar char="•"/>
              <a:defRPr sz="1100"/>
            </a:lvl6pPr>
            <a:lvl7pPr indent="-298450" lvl="6" marL="3200400" algn="l">
              <a:lnSpc>
                <a:spcPct val="100000"/>
              </a:lnSpc>
              <a:spcBef>
                <a:spcPts val="200"/>
              </a:spcBef>
              <a:spcAft>
                <a:spcPts val="0"/>
              </a:spcAft>
              <a:buClr>
                <a:schemeClr val="dk1"/>
              </a:buClr>
              <a:buSzPts val="1100"/>
              <a:buChar char="•"/>
              <a:defRPr sz="1100"/>
            </a:lvl7pPr>
            <a:lvl8pPr indent="-298450" lvl="7" marL="3657600" algn="l">
              <a:lnSpc>
                <a:spcPct val="100000"/>
              </a:lnSpc>
              <a:spcBef>
                <a:spcPts val="200"/>
              </a:spcBef>
              <a:spcAft>
                <a:spcPts val="0"/>
              </a:spcAft>
              <a:buClr>
                <a:schemeClr val="dk1"/>
              </a:buClr>
              <a:buSzPts val="1100"/>
              <a:buChar char="•"/>
              <a:defRPr sz="1100"/>
            </a:lvl8pPr>
            <a:lvl9pPr indent="-298450" lvl="8" marL="4114800" algn="l">
              <a:lnSpc>
                <a:spcPct val="100000"/>
              </a:lnSpc>
              <a:spcBef>
                <a:spcPts val="200"/>
              </a:spcBef>
              <a:spcAft>
                <a:spcPts val="0"/>
              </a:spcAft>
              <a:buClr>
                <a:schemeClr val="dk1"/>
              </a:buClr>
              <a:buSzPts val="1100"/>
              <a:buChar char="•"/>
              <a:defRPr sz="1100"/>
            </a:lvl9pPr>
          </a:lstStyle>
          <a:p/>
        </p:txBody>
      </p:sp>
      <p:sp>
        <p:nvSpPr>
          <p:cNvPr id="37" name="Google Shape;37;p26"/>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8" name="Google Shape;38;p26"/>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9" name="Google Shape;39;p26"/>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189056" y="645927"/>
            <a:ext cx="4627500" cy="11877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2" name="Google Shape;42;p27"/>
          <p:cNvSpPr txBox="1"/>
          <p:nvPr>
            <p:ph idx="1" type="body"/>
          </p:nvPr>
        </p:nvSpPr>
        <p:spPr>
          <a:xfrm>
            <a:off x="189053" y="1595151"/>
            <a:ext cx="1670400" cy="665100"/>
          </a:xfrm>
          <a:prstGeom prst="rect">
            <a:avLst/>
          </a:prstGeom>
          <a:noFill/>
          <a:ln>
            <a:noFill/>
          </a:ln>
        </p:spPr>
        <p:txBody>
          <a:bodyPr anchorCtr="0" anchor="b" bIns="29000" lIns="58025" spcFirstLastPara="1" rIns="58025" wrap="square" tIns="29000">
            <a:normAutofit/>
          </a:bodyPr>
          <a:lstStyle>
            <a:lvl1pPr indent="-228600" lvl="0" marL="457200" algn="l">
              <a:lnSpc>
                <a:spcPct val="100000"/>
              </a:lnSpc>
              <a:spcBef>
                <a:spcPts val="300"/>
              </a:spcBef>
              <a:spcAft>
                <a:spcPts val="0"/>
              </a:spcAft>
              <a:buClr>
                <a:schemeClr val="dk1"/>
              </a:buClr>
              <a:buSzPts val="1500"/>
              <a:buNone/>
              <a:defRPr b="1" sz="1500"/>
            </a:lvl1pPr>
            <a:lvl2pPr indent="-228600" lvl="1" marL="914400" algn="l">
              <a:lnSpc>
                <a:spcPct val="100000"/>
              </a:lnSpc>
              <a:spcBef>
                <a:spcPts val="200"/>
              </a:spcBef>
              <a:spcAft>
                <a:spcPts val="0"/>
              </a:spcAft>
              <a:buClr>
                <a:schemeClr val="dk1"/>
              </a:buClr>
              <a:buSzPts val="1300"/>
              <a:buNone/>
              <a:defRPr b="1" sz="1300"/>
            </a:lvl2pPr>
            <a:lvl3pPr indent="-228600" lvl="2" marL="1371600" algn="l">
              <a:lnSpc>
                <a:spcPct val="100000"/>
              </a:lnSpc>
              <a:spcBef>
                <a:spcPts val="200"/>
              </a:spcBef>
              <a:spcAft>
                <a:spcPts val="0"/>
              </a:spcAft>
              <a:buClr>
                <a:schemeClr val="dk1"/>
              </a:buClr>
              <a:buSzPts val="1100"/>
              <a:buNone/>
              <a:defRPr b="1" sz="1100"/>
            </a:lvl3pPr>
            <a:lvl4pPr indent="-228600" lvl="3" marL="1828800" algn="l">
              <a:lnSpc>
                <a:spcPct val="100000"/>
              </a:lnSpc>
              <a:spcBef>
                <a:spcPts val="200"/>
              </a:spcBef>
              <a:spcAft>
                <a:spcPts val="0"/>
              </a:spcAft>
              <a:buClr>
                <a:schemeClr val="dk1"/>
              </a:buClr>
              <a:buSzPts val="1000"/>
              <a:buNone/>
              <a:defRPr b="1" sz="1000"/>
            </a:lvl4pPr>
            <a:lvl5pPr indent="-228600" lvl="4" marL="2286000" algn="l">
              <a:lnSpc>
                <a:spcPct val="100000"/>
              </a:lnSpc>
              <a:spcBef>
                <a:spcPts val="200"/>
              </a:spcBef>
              <a:spcAft>
                <a:spcPts val="0"/>
              </a:spcAft>
              <a:buClr>
                <a:schemeClr val="dk1"/>
              </a:buClr>
              <a:buSzPts val="1000"/>
              <a:buNone/>
              <a:defRPr b="1" sz="1000"/>
            </a:lvl5pPr>
            <a:lvl6pPr indent="-228600" lvl="5" marL="2743200" algn="l">
              <a:lnSpc>
                <a:spcPct val="100000"/>
              </a:lnSpc>
              <a:spcBef>
                <a:spcPts val="200"/>
              </a:spcBef>
              <a:spcAft>
                <a:spcPts val="0"/>
              </a:spcAft>
              <a:buClr>
                <a:schemeClr val="dk1"/>
              </a:buClr>
              <a:buSzPts val="1000"/>
              <a:buNone/>
              <a:defRPr b="1" sz="1000"/>
            </a:lvl6pPr>
            <a:lvl7pPr indent="-228600" lvl="6" marL="3200400" algn="l">
              <a:lnSpc>
                <a:spcPct val="100000"/>
              </a:lnSpc>
              <a:spcBef>
                <a:spcPts val="200"/>
              </a:spcBef>
              <a:spcAft>
                <a:spcPts val="0"/>
              </a:spcAft>
              <a:buClr>
                <a:schemeClr val="dk1"/>
              </a:buClr>
              <a:buSzPts val="1000"/>
              <a:buNone/>
              <a:defRPr b="1" sz="1000"/>
            </a:lvl7pPr>
            <a:lvl8pPr indent="-228600" lvl="7" marL="3657600" algn="l">
              <a:lnSpc>
                <a:spcPct val="100000"/>
              </a:lnSpc>
              <a:spcBef>
                <a:spcPts val="200"/>
              </a:spcBef>
              <a:spcAft>
                <a:spcPts val="0"/>
              </a:spcAft>
              <a:buClr>
                <a:schemeClr val="dk1"/>
              </a:buClr>
              <a:buSzPts val="1000"/>
              <a:buNone/>
              <a:defRPr b="1" sz="1000"/>
            </a:lvl8pPr>
            <a:lvl9pPr indent="-228600" lvl="8" marL="4114800" algn="l">
              <a:lnSpc>
                <a:spcPct val="100000"/>
              </a:lnSpc>
              <a:spcBef>
                <a:spcPts val="200"/>
              </a:spcBef>
              <a:spcAft>
                <a:spcPts val="0"/>
              </a:spcAft>
              <a:buClr>
                <a:schemeClr val="dk1"/>
              </a:buClr>
              <a:buSzPts val="1000"/>
              <a:buNone/>
              <a:defRPr b="1" sz="1000"/>
            </a:lvl9pPr>
          </a:lstStyle>
          <a:p/>
        </p:txBody>
      </p:sp>
      <p:sp>
        <p:nvSpPr>
          <p:cNvPr id="43" name="Google Shape;43;p27"/>
          <p:cNvSpPr txBox="1"/>
          <p:nvPr>
            <p:ph idx="2" type="body"/>
          </p:nvPr>
        </p:nvSpPr>
        <p:spPr>
          <a:xfrm>
            <a:off x="189053" y="2259935"/>
            <a:ext cx="1670400" cy="4106100"/>
          </a:xfrm>
          <a:prstGeom prst="rect">
            <a:avLst/>
          </a:prstGeom>
          <a:noFill/>
          <a:ln>
            <a:noFill/>
          </a:ln>
        </p:spPr>
        <p:txBody>
          <a:bodyPr anchorCtr="0" anchor="t" bIns="29000" lIns="58025" spcFirstLastPara="1" rIns="58025" wrap="square" tIns="29000">
            <a:normAutofit/>
          </a:bodyPr>
          <a:lstStyle>
            <a:lvl1pPr indent="-323850" lvl="0" marL="457200" algn="l">
              <a:lnSpc>
                <a:spcPct val="100000"/>
              </a:lnSpc>
              <a:spcBef>
                <a:spcPts val="300"/>
              </a:spcBef>
              <a:spcAft>
                <a:spcPts val="0"/>
              </a:spcAft>
              <a:buClr>
                <a:schemeClr val="dk1"/>
              </a:buClr>
              <a:buSzPts val="1500"/>
              <a:buChar char="•"/>
              <a:defRPr sz="1500"/>
            </a:lvl1pPr>
            <a:lvl2pPr indent="-311150" lvl="1" marL="914400" algn="l">
              <a:lnSpc>
                <a:spcPct val="100000"/>
              </a:lnSpc>
              <a:spcBef>
                <a:spcPts val="200"/>
              </a:spcBef>
              <a:spcAft>
                <a:spcPts val="0"/>
              </a:spcAft>
              <a:buClr>
                <a:schemeClr val="dk1"/>
              </a:buClr>
              <a:buSzPts val="1300"/>
              <a:buChar char="–"/>
              <a:defRPr sz="1300"/>
            </a:lvl2pPr>
            <a:lvl3pPr indent="-298450" lvl="2" marL="1371600" algn="l">
              <a:lnSpc>
                <a:spcPct val="100000"/>
              </a:lnSpc>
              <a:spcBef>
                <a:spcPts val="200"/>
              </a:spcBef>
              <a:spcAft>
                <a:spcPts val="0"/>
              </a:spcAft>
              <a:buClr>
                <a:schemeClr val="dk1"/>
              </a:buClr>
              <a:buSzPts val="1100"/>
              <a:buChar char="•"/>
              <a:defRPr sz="11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44" name="Google Shape;44;p27"/>
          <p:cNvSpPr txBox="1"/>
          <p:nvPr>
            <p:ph idx="3" type="body"/>
          </p:nvPr>
        </p:nvSpPr>
        <p:spPr>
          <a:xfrm>
            <a:off x="1920721" y="1595151"/>
            <a:ext cx="1671300" cy="665100"/>
          </a:xfrm>
          <a:prstGeom prst="rect">
            <a:avLst/>
          </a:prstGeom>
          <a:noFill/>
          <a:ln>
            <a:noFill/>
          </a:ln>
        </p:spPr>
        <p:txBody>
          <a:bodyPr anchorCtr="0" anchor="b" bIns="29000" lIns="58025" spcFirstLastPara="1" rIns="58025" wrap="square" tIns="29000">
            <a:normAutofit/>
          </a:bodyPr>
          <a:lstStyle>
            <a:lvl1pPr indent="-228600" lvl="0" marL="457200" algn="l">
              <a:lnSpc>
                <a:spcPct val="100000"/>
              </a:lnSpc>
              <a:spcBef>
                <a:spcPts val="300"/>
              </a:spcBef>
              <a:spcAft>
                <a:spcPts val="0"/>
              </a:spcAft>
              <a:buClr>
                <a:schemeClr val="dk1"/>
              </a:buClr>
              <a:buSzPts val="1500"/>
              <a:buNone/>
              <a:defRPr b="1" sz="1500"/>
            </a:lvl1pPr>
            <a:lvl2pPr indent="-228600" lvl="1" marL="914400" algn="l">
              <a:lnSpc>
                <a:spcPct val="100000"/>
              </a:lnSpc>
              <a:spcBef>
                <a:spcPts val="200"/>
              </a:spcBef>
              <a:spcAft>
                <a:spcPts val="0"/>
              </a:spcAft>
              <a:buClr>
                <a:schemeClr val="dk1"/>
              </a:buClr>
              <a:buSzPts val="1300"/>
              <a:buNone/>
              <a:defRPr b="1" sz="1300"/>
            </a:lvl2pPr>
            <a:lvl3pPr indent="-228600" lvl="2" marL="1371600" algn="l">
              <a:lnSpc>
                <a:spcPct val="100000"/>
              </a:lnSpc>
              <a:spcBef>
                <a:spcPts val="200"/>
              </a:spcBef>
              <a:spcAft>
                <a:spcPts val="0"/>
              </a:spcAft>
              <a:buClr>
                <a:schemeClr val="dk1"/>
              </a:buClr>
              <a:buSzPts val="1100"/>
              <a:buNone/>
              <a:defRPr b="1" sz="1100"/>
            </a:lvl3pPr>
            <a:lvl4pPr indent="-228600" lvl="3" marL="1828800" algn="l">
              <a:lnSpc>
                <a:spcPct val="100000"/>
              </a:lnSpc>
              <a:spcBef>
                <a:spcPts val="200"/>
              </a:spcBef>
              <a:spcAft>
                <a:spcPts val="0"/>
              </a:spcAft>
              <a:buClr>
                <a:schemeClr val="dk1"/>
              </a:buClr>
              <a:buSzPts val="1000"/>
              <a:buNone/>
              <a:defRPr b="1" sz="1000"/>
            </a:lvl4pPr>
            <a:lvl5pPr indent="-228600" lvl="4" marL="2286000" algn="l">
              <a:lnSpc>
                <a:spcPct val="100000"/>
              </a:lnSpc>
              <a:spcBef>
                <a:spcPts val="200"/>
              </a:spcBef>
              <a:spcAft>
                <a:spcPts val="0"/>
              </a:spcAft>
              <a:buClr>
                <a:schemeClr val="dk1"/>
              </a:buClr>
              <a:buSzPts val="1000"/>
              <a:buNone/>
              <a:defRPr b="1" sz="1000"/>
            </a:lvl5pPr>
            <a:lvl6pPr indent="-228600" lvl="5" marL="2743200" algn="l">
              <a:lnSpc>
                <a:spcPct val="100000"/>
              </a:lnSpc>
              <a:spcBef>
                <a:spcPts val="200"/>
              </a:spcBef>
              <a:spcAft>
                <a:spcPts val="0"/>
              </a:spcAft>
              <a:buClr>
                <a:schemeClr val="dk1"/>
              </a:buClr>
              <a:buSzPts val="1000"/>
              <a:buNone/>
              <a:defRPr b="1" sz="1000"/>
            </a:lvl6pPr>
            <a:lvl7pPr indent="-228600" lvl="6" marL="3200400" algn="l">
              <a:lnSpc>
                <a:spcPct val="100000"/>
              </a:lnSpc>
              <a:spcBef>
                <a:spcPts val="200"/>
              </a:spcBef>
              <a:spcAft>
                <a:spcPts val="0"/>
              </a:spcAft>
              <a:buClr>
                <a:schemeClr val="dk1"/>
              </a:buClr>
              <a:buSzPts val="1000"/>
              <a:buNone/>
              <a:defRPr b="1" sz="1000"/>
            </a:lvl7pPr>
            <a:lvl8pPr indent="-228600" lvl="7" marL="3657600" algn="l">
              <a:lnSpc>
                <a:spcPct val="100000"/>
              </a:lnSpc>
              <a:spcBef>
                <a:spcPts val="200"/>
              </a:spcBef>
              <a:spcAft>
                <a:spcPts val="0"/>
              </a:spcAft>
              <a:buClr>
                <a:schemeClr val="dk1"/>
              </a:buClr>
              <a:buSzPts val="1000"/>
              <a:buNone/>
              <a:defRPr b="1" sz="1000"/>
            </a:lvl8pPr>
            <a:lvl9pPr indent="-228600" lvl="8" marL="4114800" algn="l">
              <a:lnSpc>
                <a:spcPct val="100000"/>
              </a:lnSpc>
              <a:spcBef>
                <a:spcPts val="200"/>
              </a:spcBef>
              <a:spcAft>
                <a:spcPts val="0"/>
              </a:spcAft>
              <a:buClr>
                <a:schemeClr val="dk1"/>
              </a:buClr>
              <a:buSzPts val="1000"/>
              <a:buNone/>
              <a:defRPr b="1" sz="1000"/>
            </a:lvl9pPr>
          </a:lstStyle>
          <a:p/>
        </p:txBody>
      </p:sp>
      <p:sp>
        <p:nvSpPr>
          <p:cNvPr id="45" name="Google Shape;45;p27"/>
          <p:cNvSpPr txBox="1"/>
          <p:nvPr>
            <p:ph idx="4" type="body"/>
          </p:nvPr>
        </p:nvSpPr>
        <p:spPr>
          <a:xfrm>
            <a:off x="1920721" y="2259935"/>
            <a:ext cx="1671300" cy="4106100"/>
          </a:xfrm>
          <a:prstGeom prst="rect">
            <a:avLst/>
          </a:prstGeom>
          <a:noFill/>
          <a:ln>
            <a:noFill/>
          </a:ln>
        </p:spPr>
        <p:txBody>
          <a:bodyPr anchorCtr="0" anchor="t" bIns="29000" lIns="58025" spcFirstLastPara="1" rIns="58025" wrap="square" tIns="29000">
            <a:normAutofit/>
          </a:bodyPr>
          <a:lstStyle>
            <a:lvl1pPr indent="-323850" lvl="0" marL="457200" algn="l">
              <a:lnSpc>
                <a:spcPct val="100000"/>
              </a:lnSpc>
              <a:spcBef>
                <a:spcPts val="300"/>
              </a:spcBef>
              <a:spcAft>
                <a:spcPts val="0"/>
              </a:spcAft>
              <a:buClr>
                <a:schemeClr val="dk1"/>
              </a:buClr>
              <a:buSzPts val="1500"/>
              <a:buChar char="•"/>
              <a:defRPr sz="1500"/>
            </a:lvl1pPr>
            <a:lvl2pPr indent="-311150" lvl="1" marL="914400" algn="l">
              <a:lnSpc>
                <a:spcPct val="100000"/>
              </a:lnSpc>
              <a:spcBef>
                <a:spcPts val="200"/>
              </a:spcBef>
              <a:spcAft>
                <a:spcPts val="0"/>
              </a:spcAft>
              <a:buClr>
                <a:schemeClr val="dk1"/>
              </a:buClr>
              <a:buSzPts val="1300"/>
              <a:buChar char="–"/>
              <a:defRPr sz="1300"/>
            </a:lvl2pPr>
            <a:lvl3pPr indent="-298450" lvl="2" marL="1371600" algn="l">
              <a:lnSpc>
                <a:spcPct val="100000"/>
              </a:lnSpc>
              <a:spcBef>
                <a:spcPts val="200"/>
              </a:spcBef>
              <a:spcAft>
                <a:spcPts val="0"/>
              </a:spcAft>
              <a:buClr>
                <a:schemeClr val="dk1"/>
              </a:buClr>
              <a:buSzPts val="1100"/>
              <a:buChar char="•"/>
              <a:defRPr sz="11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46" name="Google Shape;46;p27"/>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7" name="Google Shape;47;p27"/>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8" name="Google Shape;48;p27"/>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189056" y="645927"/>
            <a:ext cx="4627500" cy="1187700"/>
          </a:xfrm>
          <a:prstGeom prst="rect">
            <a:avLst/>
          </a:prstGeom>
          <a:noFill/>
          <a:ln>
            <a:noFill/>
          </a:ln>
        </p:spPr>
        <p:txBody>
          <a:bodyPr anchorCtr="0" anchor="ctr" bIns="29000" lIns="58025" spcFirstLastPara="1" rIns="58025" wrap="square" tIns="29000">
            <a:normAutofit/>
          </a:bodyPr>
          <a:lstStyle>
            <a:lvl1pPr lvl="0" algn="ctr">
              <a:lnSpc>
                <a:spcPct val="100000"/>
              </a:lnSpc>
              <a:spcBef>
                <a:spcPts val="0"/>
              </a:spcBef>
              <a:spcAft>
                <a:spcPts val="0"/>
              </a:spcAft>
              <a:buClr>
                <a:schemeClr val="dk1"/>
              </a:buClr>
              <a:buSzPts val="11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1" name="Google Shape;51;p28"/>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2" name="Google Shape;52;p28"/>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3" name="Google Shape;53;p28"/>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189053" y="283729"/>
            <a:ext cx="1244100" cy="1207500"/>
          </a:xfrm>
          <a:prstGeom prst="rect">
            <a:avLst/>
          </a:prstGeom>
          <a:noFill/>
          <a:ln>
            <a:noFill/>
          </a:ln>
        </p:spPr>
        <p:txBody>
          <a:bodyPr anchorCtr="0" anchor="b" bIns="29000" lIns="58025" spcFirstLastPara="1" rIns="58025" wrap="square" tIns="29000">
            <a:normAutofit/>
          </a:bodyPr>
          <a:lstStyle>
            <a:lvl1pPr lvl="0" algn="l">
              <a:lnSpc>
                <a:spcPct val="100000"/>
              </a:lnSpc>
              <a:spcBef>
                <a:spcPts val="0"/>
              </a:spcBef>
              <a:spcAft>
                <a:spcPts val="0"/>
              </a:spcAft>
              <a:buClr>
                <a:schemeClr val="dk1"/>
              </a:buClr>
              <a:buSzPts val="1300"/>
              <a:buFont typeface="Calibri"/>
              <a:buNone/>
              <a:defRPr b="1" sz="13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6" name="Google Shape;56;p29"/>
          <p:cNvSpPr txBox="1"/>
          <p:nvPr>
            <p:ph idx="1" type="body"/>
          </p:nvPr>
        </p:nvSpPr>
        <p:spPr>
          <a:xfrm>
            <a:off x="1478285" y="283729"/>
            <a:ext cx="2113800" cy="6081900"/>
          </a:xfrm>
          <a:prstGeom prst="rect">
            <a:avLst/>
          </a:prstGeom>
          <a:noFill/>
          <a:ln>
            <a:noFill/>
          </a:ln>
        </p:spPr>
        <p:txBody>
          <a:bodyPr anchorCtr="0" anchor="t" bIns="29000" lIns="58025" spcFirstLastPara="1" rIns="58025" wrap="square" tIns="29000">
            <a:normAutofit/>
          </a:bodyPr>
          <a:lstStyle>
            <a:lvl1pPr indent="-355600" lvl="0" marL="457200" algn="l">
              <a:lnSpc>
                <a:spcPct val="100000"/>
              </a:lnSpc>
              <a:spcBef>
                <a:spcPts val="400"/>
              </a:spcBef>
              <a:spcAft>
                <a:spcPts val="0"/>
              </a:spcAft>
              <a:buClr>
                <a:schemeClr val="dk1"/>
              </a:buClr>
              <a:buSzPts val="2000"/>
              <a:buChar char="•"/>
              <a:defRPr sz="2000"/>
            </a:lvl1pPr>
            <a:lvl2pPr indent="-342900" lvl="1" marL="914400" algn="l">
              <a:lnSpc>
                <a:spcPct val="100000"/>
              </a:lnSpc>
              <a:spcBef>
                <a:spcPts val="40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1150" lvl="3" marL="1828800" algn="l">
              <a:lnSpc>
                <a:spcPct val="100000"/>
              </a:lnSpc>
              <a:spcBef>
                <a:spcPts val="200"/>
              </a:spcBef>
              <a:spcAft>
                <a:spcPts val="0"/>
              </a:spcAft>
              <a:buClr>
                <a:schemeClr val="dk1"/>
              </a:buClr>
              <a:buSzPts val="1300"/>
              <a:buChar char="–"/>
              <a:defRPr sz="1300"/>
            </a:lvl4pPr>
            <a:lvl5pPr indent="-311150" lvl="4" marL="2286000" algn="l">
              <a:lnSpc>
                <a:spcPct val="100000"/>
              </a:lnSpc>
              <a:spcBef>
                <a:spcPts val="200"/>
              </a:spcBef>
              <a:spcAft>
                <a:spcPts val="0"/>
              </a:spcAft>
              <a:buClr>
                <a:schemeClr val="dk1"/>
              </a:buClr>
              <a:buSzPts val="1300"/>
              <a:buChar char="»"/>
              <a:defRPr sz="1300"/>
            </a:lvl5pPr>
            <a:lvl6pPr indent="-311150" lvl="5" marL="2743200" algn="l">
              <a:lnSpc>
                <a:spcPct val="100000"/>
              </a:lnSpc>
              <a:spcBef>
                <a:spcPts val="200"/>
              </a:spcBef>
              <a:spcAft>
                <a:spcPts val="0"/>
              </a:spcAft>
              <a:buClr>
                <a:schemeClr val="dk1"/>
              </a:buClr>
              <a:buSzPts val="1300"/>
              <a:buChar char="•"/>
              <a:defRPr sz="1300"/>
            </a:lvl6pPr>
            <a:lvl7pPr indent="-311150" lvl="6" marL="3200400" algn="l">
              <a:lnSpc>
                <a:spcPct val="100000"/>
              </a:lnSpc>
              <a:spcBef>
                <a:spcPts val="200"/>
              </a:spcBef>
              <a:spcAft>
                <a:spcPts val="0"/>
              </a:spcAft>
              <a:buClr>
                <a:schemeClr val="dk1"/>
              </a:buClr>
              <a:buSzPts val="1300"/>
              <a:buChar char="•"/>
              <a:defRPr sz="1300"/>
            </a:lvl7pPr>
            <a:lvl8pPr indent="-311150" lvl="7" marL="3657600" algn="l">
              <a:lnSpc>
                <a:spcPct val="100000"/>
              </a:lnSpc>
              <a:spcBef>
                <a:spcPts val="200"/>
              </a:spcBef>
              <a:spcAft>
                <a:spcPts val="0"/>
              </a:spcAft>
              <a:buClr>
                <a:schemeClr val="dk1"/>
              </a:buClr>
              <a:buSzPts val="1300"/>
              <a:buChar char="•"/>
              <a:defRPr sz="1300"/>
            </a:lvl8pPr>
            <a:lvl9pPr indent="-311150" lvl="8" marL="4114800" algn="l">
              <a:lnSpc>
                <a:spcPct val="100000"/>
              </a:lnSpc>
              <a:spcBef>
                <a:spcPts val="200"/>
              </a:spcBef>
              <a:spcAft>
                <a:spcPts val="0"/>
              </a:spcAft>
              <a:buClr>
                <a:schemeClr val="dk1"/>
              </a:buClr>
              <a:buSzPts val="1300"/>
              <a:buChar char="•"/>
              <a:defRPr sz="1300"/>
            </a:lvl9pPr>
          </a:lstStyle>
          <a:p/>
        </p:txBody>
      </p:sp>
      <p:sp>
        <p:nvSpPr>
          <p:cNvPr id="57" name="Google Shape;57;p29"/>
          <p:cNvSpPr txBox="1"/>
          <p:nvPr>
            <p:ph idx="2" type="body"/>
          </p:nvPr>
        </p:nvSpPr>
        <p:spPr>
          <a:xfrm>
            <a:off x="189053" y="1491227"/>
            <a:ext cx="1244100" cy="4874700"/>
          </a:xfrm>
          <a:prstGeom prst="rect">
            <a:avLst/>
          </a:prstGeom>
          <a:noFill/>
          <a:ln>
            <a:noFill/>
          </a:ln>
        </p:spPr>
        <p:txBody>
          <a:bodyPr anchorCtr="0" anchor="t" bIns="29000" lIns="58025" spcFirstLastPara="1" rIns="58025" wrap="square" tIns="29000">
            <a:normAutofit/>
          </a:bodyPr>
          <a:lstStyle>
            <a:lvl1pPr indent="-228600" lvl="0" marL="457200" algn="l">
              <a:lnSpc>
                <a:spcPct val="100000"/>
              </a:lnSpc>
              <a:spcBef>
                <a:spcPts val="200"/>
              </a:spcBef>
              <a:spcAft>
                <a:spcPts val="0"/>
              </a:spcAft>
              <a:buClr>
                <a:schemeClr val="dk1"/>
              </a:buClr>
              <a:buSzPts val="900"/>
              <a:buNone/>
              <a:defRPr sz="900"/>
            </a:lvl1pPr>
            <a:lvl2pPr indent="-228600" lvl="1" marL="914400" algn="l">
              <a:lnSpc>
                <a:spcPct val="100000"/>
              </a:lnSpc>
              <a:spcBef>
                <a:spcPts val="200"/>
              </a:spcBef>
              <a:spcAft>
                <a:spcPts val="0"/>
              </a:spcAft>
              <a:buClr>
                <a:schemeClr val="dk1"/>
              </a:buClr>
              <a:buSzPts val="700"/>
              <a:buNone/>
              <a:defRPr sz="700"/>
            </a:lvl2pPr>
            <a:lvl3pPr indent="-228600" lvl="2" marL="1371600" algn="l">
              <a:lnSpc>
                <a:spcPct val="100000"/>
              </a:lnSpc>
              <a:spcBef>
                <a:spcPts val="100"/>
              </a:spcBef>
              <a:spcAft>
                <a:spcPts val="0"/>
              </a:spcAft>
              <a:buClr>
                <a:schemeClr val="dk1"/>
              </a:buClr>
              <a:buSzPts val="600"/>
              <a:buNone/>
              <a:defRPr sz="600"/>
            </a:lvl3pPr>
            <a:lvl4pPr indent="-228600" lvl="3" marL="1828800" algn="l">
              <a:lnSpc>
                <a:spcPct val="100000"/>
              </a:lnSpc>
              <a:spcBef>
                <a:spcPts val="100"/>
              </a:spcBef>
              <a:spcAft>
                <a:spcPts val="0"/>
              </a:spcAft>
              <a:buClr>
                <a:schemeClr val="dk1"/>
              </a:buClr>
              <a:buSzPts val="600"/>
              <a:buNone/>
              <a:defRPr sz="600"/>
            </a:lvl4pPr>
            <a:lvl5pPr indent="-228600" lvl="4" marL="2286000" algn="l">
              <a:lnSpc>
                <a:spcPct val="100000"/>
              </a:lnSpc>
              <a:spcBef>
                <a:spcPts val="100"/>
              </a:spcBef>
              <a:spcAft>
                <a:spcPts val="0"/>
              </a:spcAft>
              <a:buClr>
                <a:schemeClr val="dk1"/>
              </a:buClr>
              <a:buSzPts val="600"/>
              <a:buNone/>
              <a:defRPr sz="600"/>
            </a:lvl5pPr>
            <a:lvl6pPr indent="-228600" lvl="5" marL="2743200" algn="l">
              <a:lnSpc>
                <a:spcPct val="100000"/>
              </a:lnSpc>
              <a:spcBef>
                <a:spcPts val="100"/>
              </a:spcBef>
              <a:spcAft>
                <a:spcPts val="0"/>
              </a:spcAft>
              <a:buClr>
                <a:schemeClr val="dk1"/>
              </a:buClr>
              <a:buSzPts val="600"/>
              <a:buNone/>
              <a:defRPr sz="600"/>
            </a:lvl6pPr>
            <a:lvl7pPr indent="-228600" lvl="6" marL="3200400" algn="l">
              <a:lnSpc>
                <a:spcPct val="100000"/>
              </a:lnSpc>
              <a:spcBef>
                <a:spcPts val="100"/>
              </a:spcBef>
              <a:spcAft>
                <a:spcPts val="0"/>
              </a:spcAft>
              <a:buClr>
                <a:schemeClr val="dk1"/>
              </a:buClr>
              <a:buSzPts val="600"/>
              <a:buNone/>
              <a:defRPr sz="600"/>
            </a:lvl7pPr>
            <a:lvl8pPr indent="-228600" lvl="7" marL="3657600" algn="l">
              <a:lnSpc>
                <a:spcPct val="100000"/>
              </a:lnSpc>
              <a:spcBef>
                <a:spcPts val="100"/>
              </a:spcBef>
              <a:spcAft>
                <a:spcPts val="0"/>
              </a:spcAft>
              <a:buClr>
                <a:schemeClr val="dk1"/>
              </a:buClr>
              <a:buSzPts val="600"/>
              <a:buNone/>
              <a:defRPr sz="600"/>
            </a:lvl8pPr>
            <a:lvl9pPr indent="-228600" lvl="8" marL="4114800" algn="l">
              <a:lnSpc>
                <a:spcPct val="100000"/>
              </a:lnSpc>
              <a:spcBef>
                <a:spcPts val="100"/>
              </a:spcBef>
              <a:spcAft>
                <a:spcPts val="0"/>
              </a:spcAft>
              <a:buClr>
                <a:schemeClr val="dk1"/>
              </a:buClr>
              <a:buSzPts val="600"/>
              <a:buNone/>
              <a:defRPr sz="600"/>
            </a:lvl9pPr>
          </a:lstStyle>
          <a:p/>
        </p:txBody>
      </p:sp>
      <p:sp>
        <p:nvSpPr>
          <p:cNvPr id="58" name="Google Shape;58;p29"/>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59" name="Google Shape;59;p29"/>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0" name="Google Shape;60;p29"/>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741112" y="4988352"/>
            <a:ext cx="2268600" cy="588900"/>
          </a:xfrm>
          <a:prstGeom prst="rect">
            <a:avLst/>
          </a:prstGeom>
          <a:noFill/>
          <a:ln>
            <a:noFill/>
          </a:ln>
        </p:spPr>
        <p:txBody>
          <a:bodyPr anchorCtr="0" anchor="b" bIns="29000" lIns="58025" spcFirstLastPara="1" rIns="58025" wrap="square" tIns="29000">
            <a:normAutofit/>
          </a:bodyPr>
          <a:lstStyle>
            <a:lvl1pPr lvl="0" algn="l">
              <a:lnSpc>
                <a:spcPct val="100000"/>
              </a:lnSpc>
              <a:spcBef>
                <a:spcPts val="0"/>
              </a:spcBef>
              <a:spcAft>
                <a:spcPts val="0"/>
              </a:spcAft>
              <a:buClr>
                <a:schemeClr val="dk1"/>
              </a:buClr>
              <a:buSzPts val="1300"/>
              <a:buFont typeface="Calibri"/>
              <a:buNone/>
              <a:defRPr b="1" sz="13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3" name="Google Shape;63;p30"/>
          <p:cNvSpPr/>
          <p:nvPr>
            <p:ph idx="2" type="pic"/>
          </p:nvPr>
        </p:nvSpPr>
        <p:spPr>
          <a:xfrm>
            <a:off x="741112" y="636741"/>
            <a:ext cx="2268600" cy="4275600"/>
          </a:xfrm>
          <a:prstGeom prst="rect">
            <a:avLst/>
          </a:prstGeom>
          <a:noFill/>
          <a:ln>
            <a:noFill/>
          </a:ln>
        </p:spPr>
      </p:sp>
      <p:sp>
        <p:nvSpPr>
          <p:cNvPr id="64" name="Google Shape;64;p30"/>
          <p:cNvSpPr txBox="1"/>
          <p:nvPr>
            <p:ph idx="1" type="body"/>
          </p:nvPr>
        </p:nvSpPr>
        <p:spPr>
          <a:xfrm>
            <a:off x="741112" y="5577255"/>
            <a:ext cx="2268600" cy="836400"/>
          </a:xfrm>
          <a:prstGeom prst="rect">
            <a:avLst/>
          </a:prstGeom>
          <a:noFill/>
          <a:ln>
            <a:noFill/>
          </a:ln>
        </p:spPr>
        <p:txBody>
          <a:bodyPr anchorCtr="0" anchor="t" bIns="29000" lIns="58025" spcFirstLastPara="1" rIns="58025" wrap="square" tIns="29000">
            <a:normAutofit/>
          </a:bodyPr>
          <a:lstStyle>
            <a:lvl1pPr indent="-228600" lvl="0" marL="457200" algn="l">
              <a:lnSpc>
                <a:spcPct val="100000"/>
              </a:lnSpc>
              <a:spcBef>
                <a:spcPts val="200"/>
              </a:spcBef>
              <a:spcAft>
                <a:spcPts val="0"/>
              </a:spcAft>
              <a:buClr>
                <a:schemeClr val="dk1"/>
              </a:buClr>
              <a:buSzPts val="900"/>
              <a:buNone/>
              <a:defRPr sz="900"/>
            </a:lvl1pPr>
            <a:lvl2pPr indent="-228600" lvl="1" marL="914400" algn="l">
              <a:lnSpc>
                <a:spcPct val="100000"/>
              </a:lnSpc>
              <a:spcBef>
                <a:spcPts val="200"/>
              </a:spcBef>
              <a:spcAft>
                <a:spcPts val="0"/>
              </a:spcAft>
              <a:buClr>
                <a:schemeClr val="dk1"/>
              </a:buClr>
              <a:buSzPts val="700"/>
              <a:buNone/>
              <a:defRPr sz="700"/>
            </a:lvl2pPr>
            <a:lvl3pPr indent="-228600" lvl="2" marL="1371600" algn="l">
              <a:lnSpc>
                <a:spcPct val="100000"/>
              </a:lnSpc>
              <a:spcBef>
                <a:spcPts val="100"/>
              </a:spcBef>
              <a:spcAft>
                <a:spcPts val="0"/>
              </a:spcAft>
              <a:buClr>
                <a:schemeClr val="dk1"/>
              </a:buClr>
              <a:buSzPts val="600"/>
              <a:buNone/>
              <a:defRPr sz="600"/>
            </a:lvl3pPr>
            <a:lvl4pPr indent="-228600" lvl="3" marL="1828800" algn="l">
              <a:lnSpc>
                <a:spcPct val="100000"/>
              </a:lnSpc>
              <a:spcBef>
                <a:spcPts val="100"/>
              </a:spcBef>
              <a:spcAft>
                <a:spcPts val="0"/>
              </a:spcAft>
              <a:buClr>
                <a:schemeClr val="dk1"/>
              </a:buClr>
              <a:buSzPts val="600"/>
              <a:buNone/>
              <a:defRPr sz="600"/>
            </a:lvl4pPr>
            <a:lvl5pPr indent="-228600" lvl="4" marL="2286000" algn="l">
              <a:lnSpc>
                <a:spcPct val="100000"/>
              </a:lnSpc>
              <a:spcBef>
                <a:spcPts val="100"/>
              </a:spcBef>
              <a:spcAft>
                <a:spcPts val="0"/>
              </a:spcAft>
              <a:buClr>
                <a:schemeClr val="dk1"/>
              </a:buClr>
              <a:buSzPts val="600"/>
              <a:buNone/>
              <a:defRPr sz="600"/>
            </a:lvl5pPr>
            <a:lvl6pPr indent="-228600" lvl="5" marL="2743200" algn="l">
              <a:lnSpc>
                <a:spcPct val="100000"/>
              </a:lnSpc>
              <a:spcBef>
                <a:spcPts val="100"/>
              </a:spcBef>
              <a:spcAft>
                <a:spcPts val="0"/>
              </a:spcAft>
              <a:buClr>
                <a:schemeClr val="dk1"/>
              </a:buClr>
              <a:buSzPts val="600"/>
              <a:buNone/>
              <a:defRPr sz="600"/>
            </a:lvl6pPr>
            <a:lvl7pPr indent="-228600" lvl="6" marL="3200400" algn="l">
              <a:lnSpc>
                <a:spcPct val="100000"/>
              </a:lnSpc>
              <a:spcBef>
                <a:spcPts val="100"/>
              </a:spcBef>
              <a:spcAft>
                <a:spcPts val="0"/>
              </a:spcAft>
              <a:buClr>
                <a:schemeClr val="dk1"/>
              </a:buClr>
              <a:buSzPts val="600"/>
              <a:buNone/>
              <a:defRPr sz="600"/>
            </a:lvl7pPr>
            <a:lvl8pPr indent="-228600" lvl="7" marL="3657600" algn="l">
              <a:lnSpc>
                <a:spcPct val="100000"/>
              </a:lnSpc>
              <a:spcBef>
                <a:spcPts val="100"/>
              </a:spcBef>
              <a:spcAft>
                <a:spcPts val="0"/>
              </a:spcAft>
              <a:buClr>
                <a:schemeClr val="dk1"/>
              </a:buClr>
              <a:buSzPts val="600"/>
              <a:buNone/>
              <a:defRPr sz="600"/>
            </a:lvl8pPr>
            <a:lvl9pPr indent="-228600" lvl="8" marL="4114800" algn="l">
              <a:lnSpc>
                <a:spcPct val="100000"/>
              </a:lnSpc>
              <a:spcBef>
                <a:spcPts val="100"/>
              </a:spcBef>
              <a:spcAft>
                <a:spcPts val="0"/>
              </a:spcAft>
              <a:buClr>
                <a:schemeClr val="dk1"/>
              </a:buClr>
              <a:buSzPts val="600"/>
              <a:buNone/>
              <a:defRPr sz="600"/>
            </a:lvl9pPr>
          </a:lstStyle>
          <a:p/>
        </p:txBody>
      </p:sp>
      <p:sp>
        <p:nvSpPr>
          <p:cNvPr id="65" name="Google Shape;65;p30"/>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6" name="Google Shape;66;p30"/>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67" name="Google Shape;67;p30"/>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189056" y="645927"/>
            <a:ext cx="4627500" cy="1187700"/>
          </a:xfrm>
          <a:prstGeom prst="rect">
            <a:avLst/>
          </a:prstGeom>
          <a:noFill/>
          <a:ln>
            <a:noFill/>
          </a:ln>
        </p:spPr>
        <p:txBody>
          <a:bodyPr anchorCtr="0" anchor="ctr" bIns="29000" lIns="58025" spcFirstLastPara="1" rIns="58025" wrap="square" tIns="29000">
            <a:normAutofit/>
          </a:bodyPr>
          <a:lstStyle>
            <a:lvl1pPr lvl="0" marR="0" rtl="0" algn="ctr">
              <a:lnSpc>
                <a:spcPct val="100000"/>
              </a:lnSpc>
              <a:spcBef>
                <a:spcPts val="0"/>
              </a:spcBef>
              <a:spcAft>
                <a:spcPts val="0"/>
              </a:spcAft>
              <a:buClr>
                <a:srgbClr val="FFB800"/>
              </a:buClr>
              <a:buSzPts val="4700"/>
              <a:buFont typeface="Fuzzy Bubbles"/>
              <a:buNone/>
              <a:defRPr b="1" i="0" sz="4700" u="none" cap="none" strike="noStrike">
                <a:solidFill>
                  <a:srgbClr val="FFB800"/>
                </a:solidFill>
                <a:latin typeface="Fuzzy Bubbles"/>
                <a:ea typeface="Fuzzy Bubbles"/>
                <a:cs typeface="Fuzzy Bubbles"/>
                <a:sym typeface="Fuzzy Bubbles"/>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189055" y="2778376"/>
            <a:ext cx="7120500" cy="7571700"/>
          </a:xfrm>
          <a:prstGeom prst="rect">
            <a:avLst/>
          </a:prstGeom>
          <a:noFill/>
          <a:ln>
            <a:noFill/>
          </a:ln>
        </p:spPr>
        <p:txBody>
          <a:bodyPr anchorCtr="0" anchor="t" bIns="29000" lIns="58025" spcFirstLastPara="1" rIns="58025" wrap="square" tIns="29000">
            <a:normAutofit/>
          </a:bodyPr>
          <a:lstStyle>
            <a:lvl1pPr indent="-406400" lvl="0" marL="457200" marR="0" rtl="0" algn="l">
              <a:lnSpc>
                <a:spcPct val="100000"/>
              </a:lnSpc>
              <a:spcBef>
                <a:spcPts val="400"/>
              </a:spcBef>
              <a:spcAft>
                <a:spcPts val="0"/>
              </a:spcAft>
              <a:buClr>
                <a:srgbClr val="7FBDC1"/>
              </a:buClr>
              <a:buSzPts val="2800"/>
              <a:buFont typeface="Calibri"/>
              <a:buChar char="•"/>
              <a:defRPr b="1" i="0" sz="2800" u="none" cap="none" strike="noStrike">
                <a:solidFill>
                  <a:srgbClr val="7FBDC1"/>
                </a:solidFill>
                <a:latin typeface="Calibri"/>
                <a:ea typeface="Calibri"/>
                <a:cs typeface="Calibri"/>
                <a:sym typeface="Calibri"/>
              </a:defRPr>
            </a:lvl1pPr>
            <a:lvl2pPr indent="-349250" lvl="1" marL="914400" marR="0" rtl="0" algn="l">
              <a:lnSpc>
                <a:spcPct val="100000"/>
              </a:lnSpc>
              <a:spcBef>
                <a:spcPts val="400"/>
              </a:spcBef>
              <a:spcAft>
                <a:spcPts val="0"/>
              </a:spcAft>
              <a:buClr>
                <a:srgbClr val="000570"/>
              </a:buClr>
              <a:buSzPts val="1900"/>
              <a:buFont typeface="Calibri"/>
              <a:buChar char="–"/>
              <a:defRPr b="0" i="0" sz="1900" u="none" cap="none" strike="noStrike">
                <a:solidFill>
                  <a:srgbClr val="000570"/>
                </a:solidFill>
                <a:latin typeface="Calibri"/>
                <a:ea typeface="Calibri"/>
                <a:cs typeface="Calibri"/>
                <a:sym typeface="Calibri"/>
              </a:defRPr>
            </a:lvl2pPr>
            <a:lvl3pPr indent="-323850" lvl="2" marL="1371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100000"/>
              </a:lnSpc>
              <a:spcBef>
                <a:spcPts val="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100000"/>
              </a:lnSpc>
              <a:spcBef>
                <a:spcPts val="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100000"/>
              </a:lnSpc>
              <a:spcBef>
                <a:spcPts val="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100000"/>
              </a:lnSpc>
              <a:spcBef>
                <a:spcPts val="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189053" y="6604947"/>
            <a:ext cx="882300" cy="379200"/>
          </a:xfrm>
          <a:prstGeom prst="rect">
            <a:avLst/>
          </a:prstGeom>
          <a:noFill/>
          <a:ln>
            <a:noFill/>
          </a:ln>
        </p:spPr>
        <p:txBody>
          <a:bodyPr anchorCtr="0" anchor="ctr" bIns="29000" lIns="58025" spcFirstLastPara="1" rIns="58025" wrap="square" tIns="29000">
            <a:noAutofit/>
          </a:bodyPr>
          <a:lstStyle>
            <a:lvl1pPr lvl="0" marR="0" rtl="0" algn="l">
              <a:lnSpc>
                <a:spcPct val="100000"/>
              </a:lnSpc>
              <a:spcBef>
                <a:spcPts val="0"/>
              </a:spcBef>
              <a:spcAft>
                <a:spcPts val="0"/>
              </a:spcAft>
              <a:buClr>
                <a:srgbClr val="000000"/>
              </a:buClr>
              <a:buSzPts val="900"/>
              <a:buFont typeface="Arial"/>
              <a:buNone/>
              <a:defRPr b="0" i="0" sz="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1291859" y="6604947"/>
            <a:ext cx="1197300" cy="379200"/>
          </a:xfrm>
          <a:prstGeom prst="rect">
            <a:avLst/>
          </a:prstGeom>
          <a:noFill/>
          <a:ln>
            <a:noFill/>
          </a:ln>
        </p:spPr>
        <p:txBody>
          <a:bodyPr anchorCtr="0" anchor="ctr" bIns="29000" lIns="58025" spcFirstLastPara="1" rIns="58025" wrap="square" tIns="29000">
            <a:noAutofit/>
          </a:bodyPr>
          <a:lstStyle>
            <a:lvl1pPr lvl="0" marR="0" rtl="0" algn="ctr">
              <a:lnSpc>
                <a:spcPct val="100000"/>
              </a:lnSpc>
              <a:spcBef>
                <a:spcPts val="0"/>
              </a:spcBef>
              <a:spcAft>
                <a:spcPts val="0"/>
              </a:spcAft>
              <a:buClr>
                <a:srgbClr val="000000"/>
              </a:buClr>
              <a:buSzPts val="900"/>
              <a:buFont typeface="Arial"/>
              <a:buNone/>
              <a:defRPr b="0" i="0" sz="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2709752" y="6604947"/>
            <a:ext cx="882300" cy="379200"/>
          </a:xfrm>
          <a:prstGeom prst="rect">
            <a:avLst/>
          </a:prstGeom>
          <a:noFill/>
          <a:ln>
            <a:noFill/>
          </a:ln>
        </p:spPr>
        <p:txBody>
          <a:bodyPr anchorCtr="0" anchor="ctr" bIns="29000" lIns="58025" spcFirstLastPara="1" rIns="58025" wrap="square" tIns="2900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 Id="rId10" Type="http://schemas.openxmlformats.org/officeDocument/2006/relationships/hyperlink" Target="http://consiliuldirector.scout.ro" TargetMode="External"/><Relationship Id="rId9" Type="http://schemas.openxmlformats.org/officeDocument/2006/relationships/hyperlink" Target="http://sfh.scout.ro" TargetMode="External"/><Relationship Id="rId5" Type="http://schemas.openxmlformats.org/officeDocument/2006/relationships/image" Target="../media/image11.png"/><Relationship Id="rId6" Type="http://schemas.openxmlformats.org/officeDocument/2006/relationships/hyperlink" Target="http://scout.ro" TargetMode="External"/><Relationship Id="rId7" Type="http://schemas.openxmlformats.org/officeDocument/2006/relationships/hyperlink" Target="http://membri.scout.ro" TargetMode="External"/><Relationship Id="rId8" Type="http://schemas.openxmlformats.org/officeDocument/2006/relationships/hyperlink" Target="http://formare.scout.r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sfh.scout.ro/2025/02/26/procedura-verificarea-de-integritate-safe-from-harm/" TargetMode="External"/><Relationship Id="rId5" Type="http://schemas.openxmlformats.org/officeDocument/2006/relationships/hyperlink" Target="http://membri.scout.r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826101" y="8205775"/>
            <a:ext cx="3630600" cy="13746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4700"/>
              <a:buFont typeface="Arial"/>
              <a:buNone/>
            </a:pPr>
            <a:r>
              <a:rPr b="1" i="0" lang="en-US" sz="4700" u="none" cap="none" strike="noStrike">
                <a:solidFill>
                  <a:srgbClr val="FFB800"/>
                </a:solidFill>
                <a:latin typeface="Fuzzy Bubbles"/>
                <a:ea typeface="Fuzzy Bubbles"/>
                <a:cs typeface="Fuzzy Bubbles"/>
                <a:sym typeface="Fuzzy Bubbles"/>
              </a:rPr>
              <a:t>Kit de </a:t>
            </a:r>
            <a:endParaRPr b="1" i="0" sz="4700" u="none" cap="none" strike="noStrike">
              <a:solidFill>
                <a:srgbClr val="FFB800"/>
              </a:solidFill>
              <a:latin typeface="Fuzzy Bubbles"/>
              <a:ea typeface="Fuzzy Bubbles"/>
              <a:cs typeface="Fuzzy Bubbles"/>
              <a:sym typeface="Fuzzy Bubbles"/>
            </a:endParaRPr>
          </a:p>
          <a:p>
            <a:pPr indent="0" lvl="0" marL="0" marR="0" rtl="0" algn="ctr">
              <a:lnSpc>
                <a:spcPct val="95000"/>
              </a:lnSpc>
              <a:spcBef>
                <a:spcPts val="0"/>
              </a:spcBef>
              <a:spcAft>
                <a:spcPts val="0"/>
              </a:spcAft>
              <a:buClr>
                <a:srgbClr val="000000"/>
              </a:buClr>
              <a:buSzPts val="4700"/>
              <a:buFont typeface="Arial"/>
              <a:buNone/>
            </a:pPr>
            <a:r>
              <a:rPr b="1" i="0" lang="en-US" sz="4700" u="none" cap="none" strike="noStrike">
                <a:solidFill>
                  <a:srgbClr val="FFB800"/>
                </a:solidFill>
                <a:latin typeface="Fuzzy Bubbles"/>
                <a:ea typeface="Fuzzy Bubbles"/>
                <a:cs typeface="Fuzzy Bubbles"/>
                <a:sym typeface="Fuzzy Bubbles"/>
              </a:rPr>
              <a:t>BUN VENIT</a:t>
            </a:r>
            <a:endParaRPr b="1" i="0" sz="4700" u="none" cap="none" strike="noStrike">
              <a:solidFill>
                <a:srgbClr val="FFB800"/>
              </a:solidFill>
              <a:latin typeface="Fuzzy Bubbles"/>
              <a:ea typeface="Fuzzy Bubbles"/>
              <a:cs typeface="Fuzzy Bubbles"/>
              <a:sym typeface="Fuzzy Bubbles"/>
            </a:endParaRPr>
          </a:p>
        </p:txBody>
      </p:sp>
      <p:pic>
        <p:nvPicPr>
          <p:cNvPr id="85" name="Google Shape;85;p1"/>
          <p:cNvPicPr preferRelativeResize="0"/>
          <p:nvPr/>
        </p:nvPicPr>
        <p:blipFill rotWithShape="1">
          <a:blip r:embed="rId3">
            <a:alphaModFix/>
          </a:blip>
          <a:srcRect b="18783" l="19925" r="21791" t="21808"/>
          <a:stretch/>
        </p:blipFill>
        <p:spPr>
          <a:xfrm>
            <a:off x="778431" y="1768731"/>
            <a:ext cx="6005248" cy="6120852"/>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4860825" y="315050"/>
            <a:ext cx="2408724" cy="777425"/>
          </a:xfrm>
          <a:prstGeom prst="rect">
            <a:avLst/>
          </a:prstGeom>
          <a:noFill/>
          <a:ln>
            <a:noFill/>
          </a:ln>
        </p:spPr>
      </p:pic>
      <p:pic>
        <p:nvPicPr>
          <p:cNvPr id="87" name="Google Shape;87;p1"/>
          <p:cNvPicPr preferRelativeResize="0"/>
          <p:nvPr/>
        </p:nvPicPr>
        <p:blipFill>
          <a:blip r:embed="rId5">
            <a:alphaModFix/>
          </a:blip>
          <a:stretch>
            <a:fillRect/>
          </a:stretch>
        </p:blipFill>
        <p:spPr>
          <a:xfrm>
            <a:off x="72250" y="216375"/>
            <a:ext cx="7489851" cy="10585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3b9d388fd3_0_16"/>
          <p:cNvSpPr txBox="1"/>
          <p:nvPr>
            <p:ph type="title"/>
          </p:nvPr>
        </p:nvSpPr>
        <p:spPr>
          <a:xfrm>
            <a:off x="337906" y="702802"/>
            <a:ext cx="4627500" cy="1187700"/>
          </a:xfrm>
          <a:prstGeom prst="rect">
            <a:avLst/>
          </a:prstGeom>
          <a:noFill/>
          <a:ln>
            <a:noFill/>
          </a:ln>
        </p:spPr>
        <p:txBody>
          <a:bodyPr anchorCtr="0" anchor="ctr" bIns="29000" lIns="58025" spcFirstLastPara="1" rIns="58025" wrap="square" tIns="29000">
            <a:normAutofit/>
          </a:bodyPr>
          <a:lstStyle/>
          <a:p>
            <a:pPr indent="0" lvl="0" marL="0" rtl="0" algn="l">
              <a:lnSpc>
                <a:spcPct val="100000"/>
              </a:lnSpc>
              <a:spcBef>
                <a:spcPts val="0"/>
              </a:spcBef>
              <a:spcAft>
                <a:spcPts val="0"/>
              </a:spcAft>
              <a:buSzPts val="1100"/>
              <a:buNone/>
            </a:pPr>
            <a:r>
              <a:rPr lang="en-US"/>
              <a:t>altele… </a:t>
            </a:r>
            <a:endParaRPr/>
          </a:p>
        </p:txBody>
      </p:sp>
      <p:pic>
        <p:nvPicPr>
          <p:cNvPr id="156" name="Google Shape;156;g33b9d388fd3_0_16"/>
          <p:cNvPicPr preferRelativeResize="0"/>
          <p:nvPr/>
        </p:nvPicPr>
        <p:blipFill>
          <a:blip r:embed="rId3">
            <a:alphaModFix/>
          </a:blip>
          <a:stretch>
            <a:fillRect/>
          </a:stretch>
        </p:blipFill>
        <p:spPr>
          <a:xfrm>
            <a:off x="224197" y="2949063"/>
            <a:ext cx="7247977" cy="7157025"/>
          </a:xfrm>
          <a:prstGeom prst="rect">
            <a:avLst/>
          </a:prstGeom>
          <a:noFill/>
          <a:ln>
            <a:noFill/>
          </a:ln>
        </p:spPr>
      </p:pic>
      <p:sp>
        <p:nvSpPr>
          <p:cNvPr id="157" name="Google Shape;157;g33b9d388fd3_0_16"/>
          <p:cNvSpPr txBox="1"/>
          <p:nvPr>
            <p:ph idx="1" type="body"/>
          </p:nvPr>
        </p:nvSpPr>
        <p:spPr>
          <a:xfrm>
            <a:off x="1181375" y="3562350"/>
            <a:ext cx="4250100" cy="4520100"/>
          </a:xfrm>
          <a:prstGeom prst="rect">
            <a:avLst/>
          </a:prstGeom>
          <a:noFill/>
          <a:ln>
            <a:noFill/>
          </a:ln>
        </p:spPr>
        <p:txBody>
          <a:bodyPr anchorCtr="0" anchor="t" bIns="29000" lIns="58025" spcFirstLastPara="1" rIns="58025" wrap="square" tIns="29000">
            <a:normAutofit/>
          </a:bodyPr>
          <a:lstStyle/>
          <a:p>
            <a:pPr indent="0" lvl="0" marL="0" rtl="0" algn="l">
              <a:lnSpc>
                <a:spcPct val="100000"/>
              </a:lnSpc>
              <a:spcBef>
                <a:spcPts val="200"/>
              </a:spcBef>
              <a:spcAft>
                <a:spcPts val="0"/>
              </a:spcAft>
              <a:buSzPts val="1100"/>
              <a:buNone/>
            </a:pPr>
            <a:r>
              <a:t/>
            </a:r>
            <a:endParaRPr>
              <a:solidFill>
                <a:srgbClr val="141B4D"/>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31670413ed5_0_92"/>
          <p:cNvPicPr preferRelativeResize="0"/>
          <p:nvPr/>
        </p:nvPicPr>
        <p:blipFill rotWithShape="1">
          <a:blip r:embed="rId3">
            <a:alphaModFix/>
          </a:blip>
          <a:srcRect b="4213" l="0" r="0" t="3568"/>
          <a:stretch/>
        </p:blipFill>
        <p:spPr>
          <a:xfrm rot="5400000">
            <a:off x="-529674" y="2732928"/>
            <a:ext cx="8621450" cy="6549030"/>
          </a:xfrm>
          <a:prstGeom prst="rect">
            <a:avLst/>
          </a:prstGeom>
          <a:noFill/>
          <a:ln>
            <a:noFill/>
          </a:ln>
        </p:spPr>
      </p:pic>
      <p:sp>
        <p:nvSpPr>
          <p:cNvPr id="163" name="Google Shape;163;g31670413ed5_0_92"/>
          <p:cNvSpPr txBox="1"/>
          <p:nvPr>
            <p:ph type="title"/>
          </p:nvPr>
        </p:nvSpPr>
        <p:spPr>
          <a:xfrm>
            <a:off x="506532" y="509015"/>
            <a:ext cx="4627500" cy="1187700"/>
          </a:xfrm>
          <a:prstGeom prst="rect">
            <a:avLst/>
          </a:prstGeom>
          <a:noFill/>
          <a:ln>
            <a:noFill/>
          </a:ln>
        </p:spPr>
        <p:txBody>
          <a:bodyPr anchorCtr="0" anchor="ctr" bIns="29000" lIns="58025" spcFirstLastPara="1" rIns="58025" wrap="square" tIns="29000">
            <a:normAutofit/>
          </a:bodyPr>
          <a:lstStyle/>
          <a:p>
            <a:pPr indent="0" lvl="0" marL="0" rtl="0" algn="l">
              <a:lnSpc>
                <a:spcPct val="100000"/>
              </a:lnSpc>
              <a:spcBef>
                <a:spcPts val="0"/>
              </a:spcBef>
              <a:spcAft>
                <a:spcPts val="0"/>
              </a:spcAft>
              <a:buSzPts val="1100"/>
              <a:buNone/>
            </a:pPr>
            <a:r>
              <a:rPr lang="en-US" sz="5000"/>
              <a:t>Notițe</a:t>
            </a:r>
            <a:endParaRPr sz="5000"/>
          </a:p>
        </p:txBody>
      </p:sp>
      <p:sp>
        <p:nvSpPr>
          <p:cNvPr id="164" name="Google Shape;164;g31670413ed5_0_92"/>
          <p:cNvSpPr/>
          <p:nvPr/>
        </p:nvSpPr>
        <p:spPr>
          <a:xfrm>
            <a:off x="6174443" y="84836"/>
            <a:ext cx="1387800" cy="10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pic>
        <p:nvPicPr>
          <p:cNvPr id="165" name="Google Shape;165;g31670413ed5_0_92"/>
          <p:cNvPicPr preferRelativeResize="0"/>
          <p:nvPr/>
        </p:nvPicPr>
        <p:blipFill>
          <a:blip r:embed="rId4">
            <a:alphaModFix/>
          </a:blip>
          <a:stretch>
            <a:fillRect/>
          </a:stretch>
        </p:blipFill>
        <p:spPr>
          <a:xfrm>
            <a:off x="456" y="0"/>
            <a:ext cx="7561188" cy="1068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38364798bab_0_22"/>
          <p:cNvPicPr preferRelativeResize="0"/>
          <p:nvPr/>
        </p:nvPicPr>
        <p:blipFill rotWithShape="1">
          <a:blip r:embed="rId3">
            <a:alphaModFix/>
          </a:blip>
          <a:srcRect b="4214" l="0" r="0" t="3568"/>
          <a:stretch/>
        </p:blipFill>
        <p:spPr>
          <a:xfrm rot="5400000">
            <a:off x="-529674" y="2732928"/>
            <a:ext cx="8621450" cy="6549030"/>
          </a:xfrm>
          <a:prstGeom prst="rect">
            <a:avLst/>
          </a:prstGeom>
          <a:noFill/>
          <a:ln>
            <a:noFill/>
          </a:ln>
        </p:spPr>
      </p:pic>
      <p:sp>
        <p:nvSpPr>
          <p:cNvPr id="171" name="Google Shape;171;g38364798bab_0_22"/>
          <p:cNvSpPr txBox="1"/>
          <p:nvPr>
            <p:ph type="title"/>
          </p:nvPr>
        </p:nvSpPr>
        <p:spPr>
          <a:xfrm>
            <a:off x="506532" y="509015"/>
            <a:ext cx="4627500" cy="1187700"/>
          </a:xfrm>
          <a:prstGeom prst="rect">
            <a:avLst/>
          </a:prstGeom>
          <a:noFill/>
          <a:ln>
            <a:noFill/>
          </a:ln>
        </p:spPr>
        <p:txBody>
          <a:bodyPr anchorCtr="0" anchor="ctr" bIns="29000" lIns="58025" spcFirstLastPara="1" rIns="58025" wrap="square" tIns="29000">
            <a:normAutofit/>
          </a:bodyPr>
          <a:lstStyle/>
          <a:p>
            <a:pPr indent="0" lvl="0" marL="0" rtl="0" algn="l">
              <a:lnSpc>
                <a:spcPct val="100000"/>
              </a:lnSpc>
              <a:spcBef>
                <a:spcPts val="0"/>
              </a:spcBef>
              <a:spcAft>
                <a:spcPts val="0"/>
              </a:spcAft>
              <a:buSzPts val="1100"/>
              <a:buNone/>
            </a:pPr>
            <a:r>
              <a:rPr lang="en-US" sz="5000"/>
              <a:t>Notițe</a:t>
            </a:r>
            <a:endParaRPr sz="5000"/>
          </a:p>
        </p:txBody>
      </p:sp>
      <p:sp>
        <p:nvSpPr>
          <p:cNvPr id="172" name="Google Shape;172;g38364798bab_0_22"/>
          <p:cNvSpPr/>
          <p:nvPr/>
        </p:nvSpPr>
        <p:spPr>
          <a:xfrm>
            <a:off x="6174443" y="84836"/>
            <a:ext cx="1387800" cy="10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pic>
        <p:nvPicPr>
          <p:cNvPr id="173" name="Google Shape;173;g38364798bab_0_22"/>
          <p:cNvPicPr preferRelativeResize="0"/>
          <p:nvPr/>
        </p:nvPicPr>
        <p:blipFill>
          <a:blip r:embed="rId4">
            <a:alphaModFix/>
          </a:blip>
          <a:stretch>
            <a:fillRect/>
          </a:stretch>
        </p:blipFill>
        <p:spPr>
          <a:xfrm>
            <a:off x="456" y="0"/>
            <a:ext cx="7561188" cy="1068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38364798bab_1_0"/>
          <p:cNvPicPr preferRelativeResize="0"/>
          <p:nvPr/>
        </p:nvPicPr>
        <p:blipFill rotWithShape="1">
          <a:blip r:embed="rId3">
            <a:alphaModFix/>
          </a:blip>
          <a:srcRect b="4214" l="0" r="0" t="3568"/>
          <a:stretch/>
        </p:blipFill>
        <p:spPr>
          <a:xfrm rot="5400000">
            <a:off x="-529674" y="2732928"/>
            <a:ext cx="8621450" cy="6549030"/>
          </a:xfrm>
          <a:prstGeom prst="rect">
            <a:avLst/>
          </a:prstGeom>
          <a:noFill/>
          <a:ln>
            <a:noFill/>
          </a:ln>
        </p:spPr>
      </p:pic>
      <p:sp>
        <p:nvSpPr>
          <p:cNvPr id="179" name="Google Shape;179;g38364798bab_1_0"/>
          <p:cNvSpPr txBox="1"/>
          <p:nvPr>
            <p:ph type="title"/>
          </p:nvPr>
        </p:nvSpPr>
        <p:spPr>
          <a:xfrm>
            <a:off x="506532" y="509015"/>
            <a:ext cx="4627500" cy="1187700"/>
          </a:xfrm>
          <a:prstGeom prst="rect">
            <a:avLst/>
          </a:prstGeom>
          <a:noFill/>
          <a:ln>
            <a:noFill/>
          </a:ln>
        </p:spPr>
        <p:txBody>
          <a:bodyPr anchorCtr="0" anchor="ctr" bIns="29000" lIns="58025" spcFirstLastPara="1" rIns="58025" wrap="square" tIns="29000">
            <a:normAutofit/>
          </a:bodyPr>
          <a:lstStyle/>
          <a:p>
            <a:pPr indent="0" lvl="0" marL="0" rtl="0" algn="l">
              <a:lnSpc>
                <a:spcPct val="100000"/>
              </a:lnSpc>
              <a:spcBef>
                <a:spcPts val="0"/>
              </a:spcBef>
              <a:spcAft>
                <a:spcPts val="0"/>
              </a:spcAft>
              <a:buSzPts val="1100"/>
              <a:buNone/>
            </a:pPr>
            <a:r>
              <a:rPr lang="en-US" sz="5000"/>
              <a:t>Notițe</a:t>
            </a:r>
            <a:endParaRPr sz="5000"/>
          </a:p>
        </p:txBody>
      </p:sp>
      <p:sp>
        <p:nvSpPr>
          <p:cNvPr id="180" name="Google Shape;180;g38364798bab_1_0"/>
          <p:cNvSpPr/>
          <p:nvPr/>
        </p:nvSpPr>
        <p:spPr>
          <a:xfrm>
            <a:off x="6174443" y="84836"/>
            <a:ext cx="1387800" cy="10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pic>
        <p:nvPicPr>
          <p:cNvPr id="181" name="Google Shape;181;g38364798bab_1_0"/>
          <p:cNvPicPr preferRelativeResize="0"/>
          <p:nvPr/>
        </p:nvPicPr>
        <p:blipFill>
          <a:blip r:embed="rId4">
            <a:alphaModFix/>
          </a:blip>
          <a:stretch>
            <a:fillRect/>
          </a:stretch>
        </p:blipFill>
        <p:spPr>
          <a:xfrm>
            <a:off x="456" y="0"/>
            <a:ext cx="7561188" cy="10689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nvSpPr>
        <p:spPr>
          <a:xfrm>
            <a:off x="1381900" y="6192375"/>
            <a:ext cx="5220900" cy="817800"/>
          </a:xfrm>
          <a:prstGeom prst="rect">
            <a:avLst/>
          </a:prstGeom>
          <a:noFill/>
          <a:ln>
            <a:noFill/>
          </a:ln>
        </p:spPr>
        <p:txBody>
          <a:bodyPr anchorCtr="0" anchor="t" bIns="36000" lIns="36000" spcFirstLastPara="1" rIns="36000" wrap="square" tIns="36000">
            <a:spAutoFit/>
          </a:bodyPr>
          <a:lstStyle/>
          <a:p>
            <a:pPr indent="0" lvl="0" marL="0" marR="0" rtl="0" algn="ctr">
              <a:lnSpc>
                <a:spcPct val="70000"/>
              </a:lnSpc>
              <a:spcBef>
                <a:spcPts val="0"/>
              </a:spcBef>
              <a:spcAft>
                <a:spcPts val="0"/>
              </a:spcAft>
              <a:buClr>
                <a:schemeClr val="dk1"/>
              </a:buClr>
              <a:buSzPts val="400"/>
              <a:buFont typeface="Arial"/>
              <a:buNone/>
            </a:pPr>
            <a:r>
              <a:rPr b="1" i="0" lang="en-US" sz="2700" u="none" cap="none" strike="noStrike">
                <a:solidFill>
                  <a:srgbClr val="F6B452"/>
                </a:solidFill>
                <a:latin typeface="Fuzzy Bubbles"/>
                <a:ea typeface="Fuzzy Bubbles"/>
                <a:cs typeface="Fuzzy Bubbles"/>
                <a:sym typeface="Fuzzy Bubbles"/>
              </a:rPr>
              <a:t>Echipa Națională de Formare</a:t>
            </a:r>
            <a:endParaRPr b="1" i="0" sz="2700" u="none" cap="none" strike="noStrike">
              <a:solidFill>
                <a:srgbClr val="F6B452"/>
              </a:solidFill>
              <a:latin typeface="Fuzzy Bubbles"/>
              <a:ea typeface="Fuzzy Bubbles"/>
              <a:cs typeface="Fuzzy Bubbles"/>
              <a:sym typeface="Fuzzy Bubbles"/>
            </a:endParaRPr>
          </a:p>
          <a:p>
            <a:pPr indent="0" lvl="0" marL="0" marR="0" rtl="0" algn="ctr">
              <a:lnSpc>
                <a:spcPct val="100000"/>
              </a:lnSpc>
              <a:spcBef>
                <a:spcPts val="900"/>
              </a:spcBef>
              <a:spcAft>
                <a:spcPts val="900"/>
              </a:spcAft>
              <a:buClr>
                <a:srgbClr val="000000"/>
              </a:buClr>
              <a:buSzPts val="1900"/>
              <a:buFont typeface="Arial"/>
              <a:buNone/>
            </a:pPr>
            <a:r>
              <a:rPr b="0" i="0" lang="en-US" sz="2200" u="none" cap="none" strike="noStrike">
                <a:solidFill>
                  <a:srgbClr val="818181"/>
                </a:solidFill>
                <a:latin typeface="Fuzzy Bubbles"/>
                <a:ea typeface="Fuzzy Bubbles"/>
                <a:cs typeface="Fuzzy Bubbles"/>
                <a:sym typeface="Fuzzy Bubbles"/>
              </a:rPr>
              <a:t>formare</a:t>
            </a:r>
            <a:r>
              <a:rPr b="0" i="0" lang="en-US" sz="2200" u="none" cap="none" strike="noStrike">
                <a:solidFill>
                  <a:srgbClr val="818181"/>
                </a:solidFill>
                <a:latin typeface="Fuzzy Bubbles"/>
                <a:ea typeface="Fuzzy Bubbles"/>
                <a:cs typeface="Fuzzy Bubbles"/>
                <a:sym typeface="Fuzzy Bubbles"/>
                <a:extLst>
                  <a:ext uri="http://customooxmlschemas.google.com/">
                    <go:slidesCustomData xmlns:go="http://customooxmlschemas.google.com/" textRoundtripDataId="0"/>
                  </a:ext>
                </a:extLst>
              </a:rPr>
              <a:t>@scout.ro</a:t>
            </a:r>
            <a:endParaRPr b="0" i="0" sz="2200" u="none" cap="none" strike="noStrike">
              <a:solidFill>
                <a:srgbClr val="888888"/>
              </a:solidFill>
              <a:latin typeface="Fuzzy Bubbles"/>
              <a:ea typeface="Fuzzy Bubbles"/>
              <a:cs typeface="Fuzzy Bubbles"/>
              <a:sym typeface="Fuzzy Bubbles"/>
            </a:endParaRPr>
          </a:p>
        </p:txBody>
      </p:sp>
      <p:sp>
        <p:nvSpPr>
          <p:cNvPr id="187" name="Google Shape;187;p20"/>
          <p:cNvSpPr txBox="1"/>
          <p:nvPr/>
        </p:nvSpPr>
        <p:spPr>
          <a:xfrm>
            <a:off x="4860825" y="9919325"/>
            <a:ext cx="2475300" cy="569100"/>
          </a:xfrm>
          <a:prstGeom prst="rect">
            <a:avLst/>
          </a:prstGeom>
          <a:noFill/>
          <a:ln>
            <a:noFill/>
          </a:ln>
        </p:spPr>
        <p:txBody>
          <a:bodyPr anchorCtr="0" anchor="t" bIns="36000" lIns="36000" spcFirstLastPara="1" rIns="36000" wrap="square" tIns="36000">
            <a:spAutoFit/>
          </a:bodyPr>
          <a:lstStyle/>
          <a:p>
            <a:pPr indent="0" lvl="0" marL="0" marR="0" rtl="0" algn="l">
              <a:lnSpc>
                <a:spcPct val="115000"/>
              </a:lnSpc>
              <a:spcBef>
                <a:spcPts val="0"/>
              </a:spcBef>
              <a:spcAft>
                <a:spcPts val="0"/>
              </a:spcAft>
              <a:buClr>
                <a:srgbClr val="000000"/>
              </a:buClr>
              <a:buSzPts val="1900"/>
              <a:buFont typeface="Arial"/>
              <a:buNone/>
            </a:pPr>
            <a:r>
              <a:rPr b="0" i="0" lang="en-US" sz="1500" u="none" cap="none" strike="noStrike">
                <a:solidFill>
                  <a:srgbClr val="666666"/>
                </a:solidFill>
                <a:highlight>
                  <a:srgbClr val="FFFFFF"/>
                </a:highlight>
                <a:latin typeface="Fuzzy Bubbles"/>
                <a:ea typeface="Fuzzy Bubbles"/>
                <a:cs typeface="Fuzzy Bubbles"/>
                <a:sym typeface="Fuzzy Bubbles"/>
              </a:rPr>
              <a:t>Illustrations: </a:t>
            </a:r>
            <a:r>
              <a:rPr b="0" i="0" lang="en-US" sz="1500" u="none" cap="none" strike="noStrike">
                <a:solidFill>
                  <a:srgbClr val="F6B452"/>
                </a:solidFill>
                <a:highlight>
                  <a:srgbClr val="FFFFFF"/>
                </a:highlight>
                <a:latin typeface="Fuzzy Bubbles"/>
                <a:ea typeface="Fuzzy Bubbles"/>
                <a:cs typeface="Fuzzy Bubbles"/>
                <a:sym typeface="Fuzzy Bubbles"/>
              </a:rPr>
              <a:t>@ANCA</a:t>
            </a:r>
            <a:r>
              <a:rPr b="0" i="0" lang="en-US" sz="1500" u="none" cap="none" strike="noStrike">
                <a:solidFill>
                  <a:srgbClr val="3C4043"/>
                </a:solidFill>
                <a:highlight>
                  <a:srgbClr val="FFFFFF"/>
                </a:highlight>
                <a:latin typeface="Fuzzy Bubbles"/>
                <a:ea typeface="Fuzzy Bubbles"/>
                <a:cs typeface="Fuzzy Bubbles"/>
                <a:sym typeface="Fuzzy Bubbles"/>
              </a:rPr>
              <a:t>BURLACU</a:t>
            </a:r>
            <a:r>
              <a:rPr b="0" i="0" lang="en-US" sz="1500" u="none" cap="none" strike="noStrike">
                <a:solidFill>
                  <a:srgbClr val="F6B452"/>
                </a:solidFill>
                <a:highlight>
                  <a:srgbClr val="FFFFFF"/>
                </a:highlight>
                <a:latin typeface="Fuzzy Bubbles"/>
                <a:ea typeface="Fuzzy Bubbles"/>
                <a:cs typeface="Fuzzy Bubbles"/>
                <a:sym typeface="Fuzzy Bubbles"/>
              </a:rPr>
              <a:t>.COM</a:t>
            </a:r>
            <a:endParaRPr b="0" i="0" sz="1500" u="none" cap="none" strike="noStrike">
              <a:solidFill>
                <a:srgbClr val="F6B452"/>
              </a:solidFill>
              <a:highlight>
                <a:srgbClr val="FFFFFF"/>
              </a:highlight>
              <a:latin typeface="Fuzzy Bubbles"/>
              <a:ea typeface="Fuzzy Bubbles"/>
              <a:cs typeface="Fuzzy Bubbles"/>
              <a:sym typeface="Fuzzy Bubbles"/>
            </a:endParaRPr>
          </a:p>
        </p:txBody>
      </p:sp>
      <p:sp>
        <p:nvSpPr>
          <p:cNvPr id="188" name="Google Shape;188;p20"/>
          <p:cNvSpPr/>
          <p:nvPr/>
        </p:nvSpPr>
        <p:spPr>
          <a:xfrm>
            <a:off x="6229020" y="130622"/>
            <a:ext cx="1252200" cy="987000"/>
          </a:xfrm>
          <a:prstGeom prst="rect">
            <a:avLst/>
          </a:prstGeom>
          <a:solidFill>
            <a:schemeClr val="lt1"/>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pic>
        <p:nvPicPr>
          <p:cNvPr id="189" name="Google Shape;189;p20"/>
          <p:cNvPicPr preferRelativeResize="0"/>
          <p:nvPr/>
        </p:nvPicPr>
        <p:blipFill rotWithShape="1">
          <a:blip r:embed="rId3">
            <a:alphaModFix/>
          </a:blip>
          <a:srcRect b="0" l="0" r="0" t="0"/>
          <a:stretch/>
        </p:blipFill>
        <p:spPr>
          <a:xfrm>
            <a:off x="1381893" y="3031325"/>
            <a:ext cx="4625171" cy="14893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g31670413ed5_0_53"/>
          <p:cNvPicPr preferRelativeResize="0"/>
          <p:nvPr/>
        </p:nvPicPr>
        <p:blipFill rotWithShape="1">
          <a:blip r:embed="rId3">
            <a:alphaModFix/>
          </a:blip>
          <a:srcRect b="0" l="13968" r="17321" t="0"/>
          <a:stretch/>
        </p:blipFill>
        <p:spPr>
          <a:xfrm>
            <a:off x="151675" y="7403775"/>
            <a:ext cx="2603351" cy="3285550"/>
          </a:xfrm>
          <a:prstGeom prst="rect">
            <a:avLst/>
          </a:prstGeom>
          <a:noFill/>
          <a:ln>
            <a:noFill/>
          </a:ln>
        </p:spPr>
      </p:pic>
      <p:pic>
        <p:nvPicPr>
          <p:cNvPr id="93" name="Google Shape;93;g31670413ed5_0_53"/>
          <p:cNvPicPr preferRelativeResize="0"/>
          <p:nvPr/>
        </p:nvPicPr>
        <p:blipFill>
          <a:blip r:embed="rId4">
            <a:alphaModFix/>
          </a:blip>
          <a:stretch>
            <a:fillRect/>
          </a:stretch>
        </p:blipFill>
        <p:spPr>
          <a:xfrm>
            <a:off x="28579" y="11341"/>
            <a:ext cx="7562100" cy="10692482"/>
          </a:xfrm>
          <a:prstGeom prst="rect">
            <a:avLst/>
          </a:prstGeom>
          <a:noFill/>
          <a:ln>
            <a:noFill/>
          </a:ln>
        </p:spPr>
      </p:pic>
      <p:sp>
        <p:nvSpPr>
          <p:cNvPr id="94" name="Google Shape;94;g31670413ed5_0_53"/>
          <p:cNvSpPr txBox="1"/>
          <p:nvPr>
            <p:ph type="ctrTitle"/>
          </p:nvPr>
        </p:nvSpPr>
        <p:spPr>
          <a:xfrm>
            <a:off x="296819" y="443030"/>
            <a:ext cx="6844200" cy="1527600"/>
          </a:xfrm>
          <a:prstGeom prst="rect">
            <a:avLst/>
          </a:prstGeom>
          <a:noFill/>
          <a:ln>
            <a:noFill/>
          </a:ln>
        </p:spPr>
        <p:txBody>
          <a:bodyPr anchorCtr="0" anchor="ctr" bIns="29000" lIns="58025" spcFirstLastPara="1" rIns="58025" wrap="square" tIns="29000">
            <a:normAutofit/>
          </a:bodyPr>
          <a:lstStyle/>
          <a:p>
            <a:pPr indent="0" lvl="0" marL="0" rtl="0" algn="ctr">
              <a:lnSpc>
                <a:spcPct val="100000"/>
              </a:lnSpc>
              <a:spcBef>
                <a:spcPts val="0"/>
              </a:spcBef>
              <a:spcAft>
                <a:spcPts val="0"/>
              </a:spcAft>
              <a:buSzPts val="1100"/>
              <a:buNone/>
            </a:pPr>
            <a:r>
              <a:rPr lang="en-US"/>
              <a:t>Bun-venit </a:t>
            </a:r>
            <a:endParaRPr/>
          </a:p>
          <a:p>
            <a:pPr indent="0" lvl="0" marL="0" rtl="0" algn="ctr">
              <a:lnSpc>
                <a:spcPct val="100000"/>
              </a:lnSpc>
              <a:spcBef>
                <a:spcPts val="0"/>
              </a:spcBef>
              <a:spcAft>
                <a:spcPts val="0"/>
              </a:spcAft>
              <a:buSzPts val="1100"/>
              <a:buNone/>
            </a:pPr>
            <a:r>
              <a:rPr lang="en-US"/>
              <a:t>în lumea cercetășiei! </a:t>
            </a:r>
            <a:endParaRPr/>
          </a:p>
        </p:txBody>
      </p:sp>
      <p:sp>
        <p:nvSpPr>
          <p:cNvPr id="95" name="Google Shape;95;g31670413ed5_0_53"/>
          <p:cNvSpPr txBox="1"/>
          <p:nvPr>
            <p:ph idx="1" type="subTitle"/>
          </p:nvPr>
        </p:nvSpPr>
        <p:spPr>
          <a:xfrm>
            <a:off x="811800" y="2789200"/>
            <a:ext cx="6183300" cy="3931200"/>
          </a:xfrm>
          <a:prstGeom prst="rect">
            <a:avLst/>
          </a:prstGeom>
          <a:noFill/>
          <a:ln>
            <a:noFill/>
          </a:ln>
        </p:spPr>
        <p:txBody>
          <a:bodyPr anchorCtr="0" anchor="t" bIns="29000" lIns="58025" spcFirstLastPara="1" rIns="58025" wrap="square" tIns="29000">
            <a:spAutoFit/>
          </a:bodyPr>
          <a:lstStyle/>
          <a:p>
            <a:pPr indent="0" lvl="0" marL="0" rtl="0" algn="just">
              <a:lnSpc>
                <a:spcPct val="115000"/>
              </a:lnSpc>
              <a:spcBef>
                <a:spcPts val="0"/>
              </a:spcBef>
              <a:spcAft>
                <a:spcPts val="0"/>
              </a:spcAft>
              <a:buClr>
                <a:schemeClr val="dk1"/>
              </a:buClr>
              <a:buSzPts val="1100"/>
              <a:buFont typeface="Arial"/>
              <a:buNone/>
            </a:pPr>
            <a:r>
              <a:rPr b="0" lang="en-US" sz="1700">
                <a:solidFill>
                  <a:schemeClr val="dk1"/>
                </a:solidFill>
                <a:latin typeface="Verdana"/>
                <a:ea typeface="Verdana"/>
                <a:cs typeface="Verdana"/>
                <a:sym typeface="Verdana"/>
              </a:rPr>
              <a:t>Suntem încântați să te avem alături de noi, în acest mediu sigur și suportiv în care îți poți împărtăși și dezvolta competențele,comportamentele, valorile și atitudinile necesare pentru a fi un lider al schimbării.</a:t>
            </a:r>
            <a:endParaRPr b="0" sz="1700">
              <a:solidFill>
                <a:schemeClr val="dk1"/>
              </a:solidFill>
              <a:latin typeface="Verdana"/>
              <a:ea typeface="Verdana"/>
              <a:cs typeface="Verdana"/>
              <a:sym typeface="Verdana"/>
            </a:endParaRPr>
          </a:p>
          <a:p>
            <a:pPr indent="0" lvl="0" marL="0" rtl="0" algn="just">
              <a:lnSpc>
                <a:spcPct val="115000"/>
              </a:lnSpc>
              <a:spcBef>
                <a:spcPts val="0"/>
              </a:spcBef>
              <a:spcAft>
                <a:spcPts val="0"/>
              </a:spcAft>
              <a:buClr>
                <a:schemeClr val="dk1"/>
              </a:buClr>
              <a:buSzPts val="1100"/>
              <a:buFont typeface="Arial"/>
              <a:buNone/>
            </a:pPr>
            <a:r>
              <a:t/>
            </a:r>
            <a:endParaRPr b="0" sz="1700">
              <a:solidFill>
                <a:schemeClr val="dk1"/>
              </a:solidFill>
              <a:latin typeface="Verdana"/>
              <a:ea typeface="Verdana"/>
              <a:cs typeface="Verdana"/>
              <a:sym typeface="Verdana"/>
            </a:endParaRPr>
          </a:p>
          <a:p>
            <a:pPr indent="0" lvl="0" marL="0" rtl="0" algn="just">
              <a:lnSpc>
                <a:spcPct val="115000"/>
              </a:lnSpc>
              <a:spcBef>
                <a:spcPts val="0"/>
              </a:spcBef>
              <a:spcAft>
                <a:spcPts val="0"/>
              </a:spcAft>
              <a:buSzPts val="1100"/>
              <a:buNone/>
            </a:pPr>
            <a:r>
              <a:rPr b="0" lang="en-US" sz="1700">
                <a:solidFill>
                  <a:schemeClr val="dk1"/>
                </a:solidFill>
                <a:latin typeface="Verdana"/>
                <a:ea typeface="Verdana"/>
                <a:cs typeface="Verdana"/>
                <a:sym typeface="Verdana"/>
              </a:rPr>
              <a:t>Așadar, nu doar că te alături unei mișcări educative, dar devii parte dintr-o comunitate globală de peste 50 de milioane de cercetași, răspândiți în peste 200 de țări și teritorii. </a:t>
            </a:r>
            <a:endParaRPr b="0" sz="1700">
              <a:solidFill>
                <a:schemeClr val="dk1"/>
              </a:solidFill>
              <a:latin typeface="Verdana"/>
              <a:ea typeface="Verdana"/>
              <a:cs typeface="Verdana"/>
              <a:sym typeface="Verdana"/>
            </a:endParaRPr>
          </a:p>
          <a:p>
            <a:pPr indent="0" lvl="0" marL="0" rtl="0" algn="just">
              <a:lnSpc>
                <a:spcPct val="115000"/>
              </a:lnSpc>
              <a:spcBef>
                <a:spcPts val="0"/>
              </a:spcBef>
              <a:spcAft>
                <a:spcPts val="0"/>
              </a:spcAft>
              <a:buSzPts val="1100"/>
              <a:buNone/>
            </a:pPr>
            <a:r>
              <a:t/>
            </a:r>
            <a:endParaRPr b="0" sz="1700">
              <a:solidFill>
                <a:schemeClr val="dk1"/>
              </a:solidFill>
              <a:latin typeface="Verdana"/>
              <a:ea typeface="Verdana"/>
              <a:cs typeface="Verdana"/>
              <a:sym typeface="Verdana"/>
            </a:endParaRPr>
          </a:p>
          <a:p>
            <a:pPr indent="0" lvl="0" marL="0" rtl="0" algn="just">
              <a:lnSpc>
                <a:spcPct val="115000"/>
              </a:lnSpc>
              <a:spcBef>
                <a:spcPts val="0"/>
              </a:spcBef>
              <a:spcAft>
                <a:spcPts val="0"/>
              </a:spcAft>
              <a:buSzPts val="1100"/>
              <a:buNone/>
            </a:pPr>
            <a:r>
              <a:t/>
            </a:r>
            <a:endParaRPr b="0" sz="1700">
              <a:solidFill>
                <a:schemeClr val="dk1"/>
              </a:solidFill>
              <a:latin typeface="Verdana"/>
              <a:ea typeface="Verdana"/>
              <a:cs typeface="Verdana"/>
              <a:sym typeface="Verdana"/>
            </a:endParaRPr>
          </a:p>
          <a:p>
            <a:pPr indent="0" lvl="0" marL="0" rtl="0" algn="just">
              <a:lnSpc>
                <a:spcPct val="115000"/>
              </a:lnSpc>
              <a:spcBef>
                <a:spcPts val="0"/>
              </a:spcBef>
              <a:spcAft>
                <a:spcPts val="0"/>
              </a:spcAft>
              <a:buClr>
                <a:schemeClr val="dk1"/>
              </a:buClr>
              <a:buSzPts val="1100"/>
              <a:buFont typeface="Arial"/>
              <a:buNone/>
            </a:pPr>
            <a:r>
              <a:rPr b="0" lang="en-US" sz="1700">
                <a:solidFill>
                  <a:schemeClr val="dk1"/>
                </a:solidFill>
                <a:latin typeface="Verdana"/>
                <a:ea typeface="Verdana"/>
                <a:cs typeface="Verdana"/>
                <a:sym typeface="Verdana"/>
              </a:rPr>
              <a:t>Împreună, vom învăța, vom crește și vom face lumea mai bună!</a:t>
            </a:r>
            <a:endParaRPr b="0" sz="1700">
              <a:solidFill>
                <a:srgbClr val="444746"/>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46204edbd1_0_2"/>
          <p:cNvSpPr txBox="1"/>
          <p:nvPr>
            <p:ph type="ctrTitle"/>
          </p:nvPr>
        </p:nvSpPr>
        <p:spPr>
          <a:xfrm>
            <a:off x="2154150" y="135875"/>
            <a:ext cx="4126800" cy="1212600"/>
          </a:xfrm>
          <a:prstGeom prst="rect">
            <a:avLst/>
          </a:prstGeom>
          <a:noFill/>
          <a:ln>
            <a:noFill/>
          </a:ln>
        </p:spPr>
        <p:txBody>
          <a:bodyPr anchorCtr="0" anchor="ctr" bIns="29000" lIns="58025" spcFirstLastPara="1" rIns="58025" wrap="square" tIns="29000">
            <a:normAutofit fontScale="90000"/>
          </a:bodyPr>
          <a:lstStyle/>
          <a:p>
            <a:pPr indent="0" lvl="0" marL="0" rtl="0" algn="ctr">
              <a:lnSpc>
                <a:spcPct val="100000"/>
              </a:lnSpc>
              <a:spcBef>
                <a:spcPts val="0"/>
              </a:spcBef>
              <a:spcAft>
                <a:spcPts val="0"/>
              </a:spcAft>
              <a:buSzPts val="990"/>
              <a:buNone/>
            </a:pPr>
            <a:r>
              <a:rPr lang="en-US"/>
              <a:t>Totul despre mine</a:t>
            </a:r>
            <a:endParaRPr/>
          </a:p>
        </p:txBody>
      </p:sp>
      <p:pic>
        <p:nvPicPr>
          <p:cNvPr id="101" name="Google Shape;101;g346204edbd1_0_2"/>
          <p:cNvPicPr preferRelativeResize="0"/>
          <p:nvPr/>
        </p:nvPicPr>
        <p:blipFill rotWithShape="1">
          <a:blip r:embed="rId3">
            <a:alphaModFix/>
          </a:blip>
          <a:srcRect b="0" l="0" r="0" t="0"/>
          <a:stretch/>
        </p:blipFill>
        <p:spPr>
          <a:xfrm>
            <a:off x="574802" y="1348475"/>
            <a:ext cx="6747249" cy="9340851"/>
          </a:xfrm>
          <a:prstGeom prst="rect">
            <a:avLst/>
          </a:prstGeom>
          <a:noFill/>
          <a:ln>
            <a:noFill/>
          </a:ln>
        </p:spPr>
      </p:pic>
      <p:pic>
        <p:nvPicPr>
          <p:cNvPr id="102" name="Google Shape;102;g346204edbd1_0_2"/>
          <p:cNvPicPr preferRelativeResize="0"/>
          <p:nvPr/>
        </p:nvPicPr>
        <p:blipFill rotWithShape="1">
          <a:blip r:embed="rId4">
            <a:alphaModFix/>
          </a:blip>
          <a:srcRect b="56910" l="45476" r="43336" t="28621"/>
          <a:stretch/>
        </p:blipFill>
        <p:spPr>
          <a:xfrm>
            <a:off x="56856" y="14231"/>
            <a:ext cx="1914798" cy="24764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1670413ed5_0_60"/>
          <p:cNvSpPr txBox="1"/>
          <p:nvPr>
            <p:ph type="title"/>
          </p:nvPr>
        </p:nvSpPr>
        <p:spPr>
          <a:xfrm>
            <a:off x="677575" y="826912"/>
            <a:ext cx="5274600" cy="1187700"/>
          </a:xfrm>
          <a:prstGeom prst="rect">
            <a:avLst/>
          </a:prstGeom>
          <a:noFill/>
          <a:ln>
            <a:noFill/>
          </a:ln>
        </p:spPr>
        <p:txBody>
          <a:bodyPr anchorCtr="0" anchor="ctr" bIns="29000" lIns="58025" spcFirstLastPara="1" rIns="58025" wrap="square" tIns="29000">
            <a:normAutofit fontScale="90000"/>
          </a:bodyPr>
          <a:lstStyle/>
          <a:p>
            <a:pPr indent="0" lvl="0" marL="0" rtl="0" algn="l">
              <a:lnSpc>
                <a:spcPct val="100000"/>
              </a:lnSpc>
              <a:spcBef>
                <a:spcPts val="0"/>
              </a:spcBef>
              <a:spcAft>
                <a:spcPts val="0"/>
              </a:spcAft>
              <a:buSzPct val="27658"/>
              <a:buNone/>
            </a:pPr>
            <a:r>
              <a:rPr lang="en-US"/>
              <a:t>Istoric Organizație </a:t>
            </a:r>
            <a:endParaRPr/>
          </a:p>
        </p:txBody>
      </p:sp>
      <p:pic>
        <p:nvPicPr>
          <p:cNvPr id="108" name="Google Shape;108;g31670413ed5_0_60"/>
          <p:cNvPicPr preferRelativeResize="0"/>
          <p:nvPr/>
        </p:nvPicPr>
        <p:blipFill>
          <a:blip r:embed="rId3">
            <a:alphaModFix/>
          </a:blip>
          <a:stretch>
            <a:fillRect/>
          </a:stretch>
        </p:blipFill>
        <p:spPr>
          <a:xfrm>
            <a:off x="152400" y="1761002"/>
            <a:ext cx="7257298" cy="6324561"/>
          </a:xfrm>
          <a:prstGeom prst="rect">
            <a:avLst/>
          </a:prstGeom>
          <a:noFill/>
          <a:ln>
            <a:noFill/>
          </a:ln>
        </p:spPr>
      </p:pic>
      <p:sp>
        <p:nvSpPr>
          <p:cNvPr id="109" name="Google Shape;109;g31670413ed5_0_60"/>
          <p:cNvSpPr txBox="1"/>
          <p:nvPr/>
        </p:nvSpPr>
        <p:spPr>
          <a:xfrm>
            <a:off x="1224021" y="2192200"/>
            <a:ext cx="5799600" cy="452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300">
                <a:solidFill>
                  <a:schemeClr val="dk1"/>
                </a:solidFill>
                <a:latin typeface="Verdana"/>
                <a:ea typeface="Verdana"/>
                <a:cs typeface="Verdana"/>
                <a:sym typeface="Verdana"/>
              </a:rPr>
              <a:t>În România, Cercetășia are o istorie bogată care datează din 1913, iar astăzi continuă să joace un rol vital în dezvoltarea tinerilor. Prin intermediul unei varietăți de programe educaționale și experiențiale, cercetașii din România sunt pregătiți cu abilități valoroase de viață și sunt încurajați să devină cetățeni activi și implicați.</a:t>
            </a:r>
            <a:endParaRPr sz="13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t/>
            </a:r>
            <a:endParaRPr sz="13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lang="en-US" sz="1300">
                <a:solidFill>
                  <a:schemeClr val="dk1"/>
                </a:solidFill>
                <a:latin typeface="Verdana"/>
                <a:ea typeface="Verdana"/>
                <a:cs typeface="Verdana"/>
                <a:sym typeface="Verdana"/>
              </a:rPr>
              <a:t>Ziua Mondială a Cercetășiei este sărbătorită anual pe 22 februarie, pentru a comemora nașterea fondatorului, Robert Baden-Powell. Această zi servește ca o oportunitate de a recunoaște contribuțiile cercetașilor din întreaga lume și impactul pozitiv pe care aceștia îl au asupra comunităților lor.</a:t>
            </a:r>
            <a:endParaRPr sz="13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t/>
            </a:r>
            <a:endParaRPr sz="13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lang="en-US" sz="1300">
                <a:solidFill>
                  <a:schemeClr val="dk1"/>
                </a:solidFill>
                <a:latin typeface="Verdana"/>
                <a:ea typeface="Verdana"/>
                <a:cs typeface="Verdana"/>
                <a:sym typeface="Verdana"/>
              </a:rPr>
              <a:t>Metoda pedagogică specifică, Metoda Scout, este o formă de educaţie non-formală testată și cu rezultate de succes. </a:t>
            </a:r>
            <a:r>
              <a:rPr lang="en-US" sz="1300">
                <a:solidFill>
                  <a:schemeClr val="dk1"/>
                </a:solidFill>
                <a:highlight>
                  <a:srgbClr val="FFFFFF"/>
                </a:highlight>
                <a:latin typeface="Verdana"/>
                <a:ea typeface="Verdana"/>
                <a:cs typeface="Verdana"/>
                <a:sym typeface="Verdana"/>
              </a:rPr>
              <a:t>Specificul Metodei este că împuterniceşte fiecare individ să devină agentul principal al propriei sale dezvoltări şi unicitatea ei se bazează pe îmbinarea mai multor elemente, care lucrează împreună, în coeziune oferind astfel un sistem complex de dezvoltare.</a:t>
            </a:r>
            <a:endParaRPr sz="1300">
              <a:solidFill>
                <a:schemeClr val="dk1"/>
              </a:solidFill>
              <a:highlight>
                <a:srgbClr val="FFFFFF"/>
              </a:highlight>
              <a:latin typeface="Verdana"/>
              <a:ea typeface="Verdana"/>
              <a:cs typeface="Verdana"/>
              <a:sym typeface="Verdana"/>
            </a:endParaRPr>
          </a:p>
        </p:txBody>
      </p:sp>
      <p:pic>
        <p:nvPicPr>
          <p:cNvPr id="110" name="Google Shape;110;g31670413ed5_0_60"/>
          <p:cNvPicPr preferRelativeResize="0"/>
          <p:nvPr/>
        </p:nvPicPr>
        <p:blipFill rotWithShape="1">
          <a:blip r:embed="rId4">
            <a:alphaModFix/>
          </a:blip>
          <a:srcRect b="0" l="0" r="0" t="0"/>
          <a:stretch/>
        </p:blipFill>
        <p:spPr>
          <a:xfrm>
            <a:off x="5000975" y="258200"/>
            <a:ext cx="2408724" cy="777425"/>
          </a:xfrm>
          <a:prstGeom prst="rect">
            <a:avLst/>
          </a:prstGeom>
          <a:noFill/>
          <a:ln>
            <a:noFill/>
          </a:ln>
        </p:spPr>
      </p:pic>
      <p:pic>
        <p:nvPicPr>
          <p:cNvPr id="111" name="Google Shape;111;g31670413ed5_0_60"/>
          <p:cNvPicPr preferRelativeResize="0"/>
          <p:nvPr/>
        </p:nvPicPr>
        <p:blipFill>
          <a:blip r:embed="rId5">
            <a:alphaModFix/>
          </a:blip>
          <a:stretch>
            <a:fillRect/>
          </a:stretch>
        </p:blipFill>
        <p:spPr>
          <a:xfrm>
            <a:off x="-2681" y="7991732"/>
            <a:ext cx="7652750" cy="2834849"/>
          </a:xfrm>
          <a:prstGeom prst="rect">
            <a:avLst/>
          </a:prstGeom>
          <a:noFill/>
          <a:ln>
            <a:noFill/>
          </a:ln>
        </p:spPr>
      </p:pic>
      <p:sp>
        <p:nvSpPr>
          <p:cNvPr id="112" name="Google Shape;112;g31670413ed5_0_60"/>
          <p:cNvSpPr txBox="1"/>
          <p:nvPr/>
        </p:nvSpPr>
        <p:spPr>
          <a:xfrm>
            <a:off x="752450" y="8387094"/>
            <a:ext cx="6341400" cy="210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highlight>
                  <a:srgbClr val="FFFFFF"/>
                </a:highlight>
                <a:latin typeface="Verdana"/>
                <a:ea typeface="Verdana"/>
                <a:cs typeface="Verdana"/>
                <a:sym typeface="Verdana"/>
              </a:rPr>
              <a:t>Poţi găsi informaţii pe:</a:t>
            </a:r>
            <a:endParaRPr sz="1100">
              <a:solidFill>
                <a:schemeClr val="dk1"/>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Verdana"/>
              <a:ea typeface="Verdana"/>
              <a:cs typeface="Verdana"/>
              <a:sym typeface="Verdana"/>
            </a:endParaRPr>
          </a:p>
          <a:p>
            <a:pPr indent="0" lvl="0" marL="12700" rtl="0" algn="l">
              <a:lnSpc>
                <a:spcPct val="115000"/>
              </a:lnSpc>
              <a:spcBef>
                <a:spcPts val="0"/>
              </a:spcBef>
              <a:spcAft>
                <a:spcPts val="0"/>
              </a:spcAft>
              <a:buNone/>
            </a:pPr>
            <a:r>
              <a:rPr lang="en-US" sz="1100">
                <a:solidFill>
                  <a:schemeClr val="dk1"/>
                </a:solidFill>
                <a:latin typeface="Verdana"/>
                <a:ea typeface="Verdana"/>
                <a:cs typeface="Verdana"/>
                <a:sym typeface="Verdana"/>
              </a:rPr>
              <a:t>❖</a:t>
            </a:r>
            <a:r>
              <a:rPr lang="en-US" sz="1100" u="sng">
                <a:solidFill>
                  <a:schemeClr val="hlink"/>
                </a:solidFill>
                <a:highlight>
                  <a:srgbClr val="FFFFFF"/>
                </a:highlight>
                <a:latin typeface="Verdana"/>
                <a:ea typeface="Verdana"/>
                <a:cs typeface="Verdana"/>
                <a:sym typeface="Verdana"/>
                <a:hlinkClick r:id="rId6"/>
              </a:rPr>
              <a:t>scout.ro</a:t>
            </a:r>
            <a:r>
              <a:rPr lang="en-US" sz="1100">
                <a:solidFill>
                  <a:schemeClr val="dk1"/>
                </a:solidFill>
                <a:highlight>
                  <a:srgbClr val="FFFFFF"/>
                </a:highlight>
                <a:latin typeface="Verdana"/>
                <a:ea typeface="Verdana"/>
                <a:cs typeface="Verdana"/>
                <a:sym typeface="Verdana"/>
              </a:rPr>
              <a:t> - informaţii generale</a:t>
            </a:r>
            <a:endParaRPr sz="1100">
              <a:solidFill>
                <a:schemeClr val="dk1"/>
              </a:solidFill>
              <a:highlight>
                <a:srgbClr val="FFFFFF"/>
              </a:highlight>
              <a:latin typeface="Verdana"/>
              <a:ea typeface="Verdana"/>
              <a:cs typeface="Verdana"/>
              <a:sym typeface="Verdana"/>
            </a:endParaRPr>
          </a:p>
          <a:p>
            <a:pPr indent="0" lvl="0" marL="12700" rtl="0" algn="l">
              <a:lnSpc>
                <a:spcPct val="115000"/>
              </a:lnSpc>
              <a:spcBef>
                <a:spcPts val="0"/>
              </a:spcBef>
              <a:spcAft>
                <a:spcPts val="0"/>
              </a:spcAft>
              <a:buNone/>
            </a:pPr>
            <a:r>
              <a:rPr lang="en-US" sz="1100">
                <a:solidFill>
                  <a:schemeClr val="dk1"/>
                </a:solidFill>
                <a:latin typeface="Verdana"/>
                <a:ea typeface="Verdana"/>
                <a:cs typeface="Verdana"/>
                <a:sym typeface="Verdana"/>
              </a:rPr>
              <a:t>❖</a:t>
            </a:r>
            <a:r>
              <a:rPr lang="en-US" sz="1100" u="sng">
                <a:solidFill>
                  <a:schemeClr val="hlink"/>
                </a:solidFill>
                <a:latin typeface="Verdana"/>
                <a:ea typeface="Verdana"/>
                <a:cs typeface="Verdana"/>
                <a:sym typeface="Verdana"/>
                <a:hlinkClick r:id="rId7"/>
              </a:rPr>
              <a:t>membri.scout.ro</a:t>
            </a:r>
            <a:r>
              <a:rPr lang="en-US" sz="1100">
                <a:solidFill>
                  <a:schemeClr val="dk1"/>
                </a:solidFill>
                <a:latin typeface="Verdana"/>
                <a:ea typeface="Verdana"/>
                <a:cs typeface="Verdana"/>
                <a:sym typeface="Verdana"/>
              </a:rPr>
              <a:t> - platforma online unde sunt gestionate datele membrilor organizației</a:t>
            </a:r>
            <a:endParaRPr sz="1100">
              <a:solidFill>
                <a:schemeClr val="dk1"/>
              </a:solidFill>
              <a:latin typeface="Verdana"/>
              <a:ea typeface="Verdana"/>
              <a:cs typeface="Verdana"/>
              <a:sym typeface="Verdana"/>
            </a:endParaRPr>
          </a:p>
          <a:p>
            <a:pPr indent="0" lvl="0" marL="12700" rtl="0" algn="l">
              <a:lnSpc>
                <a:spcPct val="115000"/>
              </a:lnSpc>
              <a:spcBef>
                <a:spcPts val="0"/>
              </a:spcBef>
              <a:spcAft>
                <a:spcPts val="0"/>
              </a:spcAft>
              <a:buNone/>
            </a:pPr>
            <a:r>
              <a:rPr lang="en-US" sz="1100">
                <a:solidFill>
                  <a:schemeClr val="dk1"/>
                </a:solidFill>
                <a:latin typeface="Verdana"/>
                <a:ea typeface="Verdana"/>
                <a:cs typeface="Verdana"/>
                <a:sym typeface="Verdana"/>
              </a:rPr>
              <a:t>❖</a:t>
            </a:r>
            <a:r>
              <a:rPr lang="en-US" sz="1100" u="sng">
                <a:solidFill>
                  <a:schemeClr val="hlink"/>
                </a:solidFill>
                <a:highlight>
                  <a:srgbClr val="FFFFFF"/>
                </a:highlight>
                <a:latin typeface="Verdana"/>
                <a:ea typeface="Verdana"/>
                <a:cs typeface="Verdana"/>
                <a:sym typeface="Verdana"/>
                <a:hlinkClick r:id="rId8"/>
              </a:rPr>
              <a:t>formare.scout.ro</a:t>
            </a:r>
            <a:r>
              <a:rPr lang="en-US" sz="1100">
                <a:solidFill>
                  <a:schemeClr val="dk1"/>
                </a:solidFill>
                <a:highlight>
                  <a:srgbClr val="FFFFFF"/>
                </a:highlight>
                <a:latin typeface="Verdana"/>
                <a:ea typeface="Verdana"/>
                <a:cs typeface="Verdana"/>
                <a:sym typeface="Verdana"/>
              </a:rPr>
              <a:t> - informaţii despre formare</a:t>
            </a:r>
            <a:endParaRPr sz="1100">
              <a:solidFill>
                <a:schemeClr val="dk1"/>
              </a:solidFill>
              <a:highlight>
                <a:srgbClr val="FFFFFF"/>
              </a:highlight>
              <a:latin typeface="Verdana"/>
              <a:ea typeface="Verdana"/>
              <a:cs typeface="Verdana"/>
              <a:sym typeface="Verdana"/>
            </a:endParaRPr>
          </a:p>
          <a:p>
            <a:pPr indent="0" lvl="0" marL="12700" rtl="0" algn="l">
              <a:lnSpc>
                <a:spcPct val="115000"/>
              </a:lnSpc>
              <a:spcBef>
                <a:spcPts val="0"/>
              </a:spcBef>
              <a:spcAft>
                <a:spcPts val="0"/>
              </a:spcAft>
              <a:buNone/>
            </a:pPr>
            <a:r>
              <a:rPr lang="en-US" sz="1100">
                <a:solidFill>
                  <a:schemeClr val="dk1"/>
                </a:solidFill>
                <a:latin typeface="Verdana"/>
                <a:ea typeface="Verdana"/>
                <a:cs typeface="Verdana"/>
                <a:sym typeface="Verdana"/>
              </a:rPr>
              <a:t>❖</a:t>
            </a:r>
            <a:r>
              <a:rPr lang="en-US" sz="1100" u="sng">
                <a:solidFill>
                  <a:schemeClr val="hlink"/>
                </a:solidFill>
                <a:highlight>
                  <a:srgbClr val="FFFFFF"/>
                </a:highlight>
                <a:latin typeface="Verdana"/>
                <a:ea typeface="Verdana"/>
                <a:cs typeface="Verdana"/>
                <a:sym typeface="Verdana"/>
                <a:hlinkClick r:id="rId9"/>
              </a:rPr>
              <a:t>sfh.scout.ro</a:t>
            </a:r>
            <a:r>
              <a:rPr lang="en-US" sz="1100">
                <a:solidFill>
                  <a:schemeClr val="dk1"/>
                </a:solidFill>
                <a:highlight>
                  <a:srgbClr val="FFFFFF"/>
                </a:highlight>
                <a:latin typeface="Verdana"/>
                <a:ea typeface="Verdana"/>
                <a:cs typeface="Verdana"/>
                <a:sym typeface="Verdana"/>
              </a:rPr>
              <a:t> - informaţii despre politică şi procedurile de siguranţă a tuturor membrilor din organizaţie</a:t>
            </a:r>
            <a:endParaRPr sz="1100">
              <a:solidFill>
                <a:schemeClr val="dk1"/>
              </a:solidFill>
              <a:highlight>
                <a:srgbClr val="FFFFFF"/>
              </a:highlight>
              <a:latin typeface="Verdana"/>
              <a:ea typeface="Verdana"/>
              <a:cs typeface="Verdana"/>
              <a:sym typeface="Verdana"/>
            </a:endParaRPr>
          </a:p>
          <a:p>
            <a:pPr indent="0" lvl="0" marL="12700" rtl="0" algn="l">
              <a:lnSpc>
                <a:spcPct val="115000"/>
              </a:lnSpc>
              <a:spcBef>
                <a:spcPts val="0"/>
              </a:spcBef>
              <a:spcAft>
                <a:spcPts val="0"/>
              </a:spcAft>
              <a:buNone/>
            </a:pPr>
            <a:r>
              <a:rPr lang="en-US" sz="1100">
                <a:solidFill>
                  <a:schemeClr val="dk1"/>
                </a:solidFill>
                <a:latin typeface="Verdana"/>
                <a:ea typeface="Verdana"/>
                <a:cs typeface="Verdana"/>
                <a:sym typeface="Verdana"/>
              </a:rPr>
              <a:t>❖</a:t>
            </a:r>
            <a:r>
              <a:rPr lang="en-US" sz="1100" u="sng">
                <a:solidFill>
                  <a:schemeClr val="hlink"/>
                </a:solidFill>
                <a:highlight>
                  <a:srgbClr val="FFFFFF"/>
                </a:highlight>
                <a:latin typeface="Verdana"/>
                <a:ea typeface="Verdana"/>
                <a:cs typeface="Verdana"/>
                <a:sym typeface="Verdana"/>
                <a:hlinkClick r:id="rId10"/>
              </a:rPr>
              <a:t>consiliuldirector.scout.ro</a:t>
            </a:r>
            <a:r>
              <a:rPr lang="en-US" sz="1100">
                <a:solidFill>
                  <a:schemeClr val="dk1"/>
                </a:solidFill>
                <a:highlight>
                  <a:srgbClr val="FFFFFF"/>
                </a:highlight>
                <a:latin typeface="Verdana"/>
                <a:ea typeface="Verdana"/>
                <a:cs typeface="Verdana"/>
                <a:sym typeface="Verdana"/>
              </a:rPr>
              <a:t> - informării generale, decizii, mandate şi ce este nevoie să transmită consiliul</a:t>
            </a:r>
            <a:endParaRPr sz="11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g34662e2a0b5_0_1"/>
          <p:cNvPicPr preferRelativeResize="0"/>
          <p:nvPr/>
        </p:nvPicPr>
        <p:blipFill>
          <a:blip r:embed="rId3">
            <a:alphaModFix/>
          </a:blip>
          <a:stretch>
            <a:fillRect/>
          </a:stretch>
        </p:blipFill>
        <p:spPr>
          <a:xfrm>
            <a:off x="76000" y="933525"/>
            <a:ext cx="7000274" cy="8200800"/>
          </a:xfrm>
          <a:prstGeom prst="rect">
            <a:avLst/>
          </a:prstGeom>
          <a:noFill/>
          <a:ln>
            <a:noFill/>
          </a:ln>
        </p:spPr>
      </p:pic>
      <p:pic>
        <p:nvPicPr>
          <p:cNvPr id="118" name="Google Shape;118;g34662e2a0b5_0_1"/>
          <p:cNvPicPr preferRelativeResize="0"/>
          <p:nvPr/>
        </p:nvPicPr>
        <p:blipFill>
          <a:blip r:embed="rId4">
            <a:alphaModFix/>
          </a:blip>
          <a:stretch>
            <a:fillRect/>
          </a:stretch>
        </p:blipFill>
        <p:spPr>
          <a:xfrm>
            <a:off x="189975" y="288591"/>
            <a:ext cx="7372125" cy="10213529"/>
          </a:xfrm>
          <a:prstGeom prst="rect">
            <a:avLst/>
          </a:prstGeom>
          <a:noFill/>
          <a:ln>
            <a:noFill/>
          </a:ln>
        </p:spPr>
      </p:pic>
      <p:pic>
        <p:nvPicPr>
          <p:cNvPr id="119" name="Google Shape;119;g34662e2a0b5_0_1"/>
          <p:cNvPicPr preferRelativeResize="0"/>
          <p:nvPr/>
        </p:nvPicPr>
        <p:blipFill rotWithShape="1">
          <a:blip r:embed="rId5">
            <a:alphaModFix/>
          </a:blip>
          <a:srcRect b="0" l="0" r="0" t="0"/>
          <a:stretch/>
        </p:blipFill>
        <p:spPr>
          <a:xfrm>
            <a:off x="5000975" y="250605"/>
            <a:ext cx="2408724" cy="77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19af90d622_0_137"/>
          <p:cNvSpPr txBox="1"/>
          <p:nvPr>
            <p:ph type="title"/>
          </p:nvPr>
        </p:nvSpPr>
        <p:spPr>
          <a:xfrm>
            <a:off x="607600" y="645925"/>
            <a:ext cx="6954600" cy="1187700"/>
          </a:xfrm>
          <a:prstGeom prst="rect">
            <a:avLst/>
          </a:prstGeom>
          <a:noFill/>
          <a:ln>
            <a:noFill/>
          </a:ln>
        </p:spPr>
        <p:txBody>
          <a:bodyPr anchorCtr="0" anchor="ctr" bIns="29000" lIns="58025" spcFirstLastPara="1" rIns="58025" wrap="square" tIns="29000">
            <a:normAutofit/>
          </a:bodyPr>
          <a:lstStyle/>
          <a:p>
            <a:pPr indent="0" lvl="0" marL="0" rtl="0" algn="l">
              <a:lnSpc>
                <a:spcPct val="100000"/>
              </a:lnSpc>
              <a:spcBef>
                <a:spcPts val="0"/>
              </a:spcBef>
              <a:spcAft>
                <a:spcPts val="0"/>
              </a:spcAft>
              <a:buSzPts val="1100"/>
              <a:buNone/>
            </a:pPr>
            <a:r>
              <a:rPr lang="en-US"/>
              <a:t>Istoric Centrul Local </a:t>
            </a:r>
            <a:endParaRPr/>
          </a:p>
        </p:txBody>
      </p:sp>
      <p:pic>
        <p:nvPicPr>
          <p:cNvPr id="125" name="Google Shape;125;g319af90d622_0_137"/>
          <p:cNvPicPr preferRelativeResize="0"/>
          <p:nvPr/>
        </p:nvPicPr>
        <p:blipFill rotWithShape="1">
          <a:blip r:embed="rId3">
            <a:alphaModFix/>
          </a:blip>
          <a:srcRect b="6582" l="10397" r="4169" t="12933"/>
          <a:stretch/>
        </p:blipFill>
        <p:spPr>
          <a:xfrm>
            <a:off x="91625" y="1833625"/>
            <a:ext cx="7378852" cy="8134400"/>
          </a:xfrm>
          <a:prstGeom prst="rect">
            <a:avLst/>
          </a:prstGeom>
          <a:noFill/>
          <a:ln>
            <a:noFill/>
          </a:ln>
        </p:spPr>
      </p:pic>
      <p:sp>
        <p:nvSpPr>
          <p:cNvPr id="126" name="Google Shape;126;g319af90d622_0_137"/>
          <p:cNvSpPr txBox="1"/>
          <p:nvPr>
            <p:ph idx="1" type="body"/>
          </p:nvPr>
        </p:nvSpPr>
        <p:spPr>
          <a:xfrm>
            <a:off x="934350" y="2745475"/>
            <a:ext cx="5693400" cy="5963400"/>
          </a:xfrm>
          <a:prstGeom prst="rect">
            <a:avLst/>
          </a:prstGeom>
          <a:noFill/>
          <a:ln>
            <a:noFill/>
          </a:ln>
        </p:spPr>
        <p:txBody>
          <a:bodyPr anchorCtr="0" anchor="t" bIns="29000" lIns="58025" spcFirstLastPara="1" rIns="58025" wrap="square" tIns="29000">
            <a:normAutofit/>
          </a:bodyPr>
          <a:lstStyle/>
          <a:p>
            <a:pPr indent="0" lvl="0" marL="0" rtl="0" algn="l">
              <a:lnSpc>
                <a:spcPct val="100000"/>
              </a:lnSpc>
              <a:spcBef>
                <a:spcPts val="200"/>
              </a:spcBef>
              <a:spcAft>
                <a:spcPts val="0"/>
              </a:spcAft>
              <a:buSzPts val="1100"/>
              <a:buNone/>
            </a:pPr>
            <a:r>
              <a:t/>
            </a:r>
            <a:endParaRPr>
              <a:solidFill>
                <a:srgbClr val="141B4D"/>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3b9d388fd3_0_1"/>
          <p:cNvSpPr txBox="1"/>
          <p:nvPr>
            <p:ph type="title"/>
          </p:nvPr>
        </p:nvSpPr>
        <p:spPr>
          <a:xfrm>
            <a:off x="189047" y="645925"/>
            <a:ext cx="7019400" cy="1187700"/>
          </a:xfrm>
          <a:prstGeom prst="rect">
            <a:avLst/>
          </a:prstGeom>
          <a:noFill/>
          <a:ln>
            <a:noFill/>
          </a:ln>
        </p:spPr>
        <p:txBody>
          <a:bodyPr anchorCtr="0" anchor="ctr" bIns="29000" lIns="58025" spcFirstLastPara="1" rIns="58025" wrap="square" tIns="29000">
            <a:normAutofit fontScale="90000"/>
          </a:bodyPr>
          <a:lstStyle/>
          <a:p>
            <a:pPr indent="0" lvl="0" marL="0" rtl="0" algn="ctr">
              <a:lnSpc>
                <a:spcPct val="100000"/>
              </a:lnSpc>
              <a:spcBef>
                <a:spcPts val="0"/>
              </a:spcBef>
              <a:spcAft>
                <a:spcPts val="0"/>
              </a:spcAft>
              <a:buSzPts val="990"/>
              <a:buNone/>
            </a:pPr>
            <a:r>
              <a:rPr lang="en-US"/>
              <a:t>Prezentare Centrul Local</a:t>
            </a:r>
            <a:endParaRPr/>
          </a:p>
        </p:txBody>
      </p:sp>
      <p:pic>
        <p:nvPicPr>
          <p:cNvPr id="132" name="Google Shape;132;g33b9d388fd3_0_1"/>
          <p:cNvPicPr preferRelativeResize="0"/>
          <p:nvPr/>
        </p:nvPicPr>
        <p:blipFill>
          <a:blip r:embed="rId3">
            <a:alphaModFix/>
          </a:blip>
          <a:stretch>
            <a:fillRect/>
          </a:stretch>
        </p:blipFill>
        <p:spPr>
          <a:xfrm>
            <a:off x="152400" y="1986025"/>
            <a:ext cx="7213911" cy="8550897"/>
          </a:xfrm>
          <a:prstGeom prst="rect">
            <a:avLst/>
          </a:prstGeom>
          <a:noFill/>
          <a:ln>
            <a:noFill/>
          </a:ln>
        </p:spPr>
      </p:pic>
      <p:sp>
        <p:nvSpPr>
          <p:cNvPr id="133" name="Google Shape;133;g33b9d388fd3_0_1"/>
          <p:cNvSpPr txBox="1"/>
          <p:nvPr>
            <p:ph idx="1" type="body"/>
          </p:nvPr>
        </p:nvSpPr>
        <p:spPr>
          <a:xfrm>
            <a:off x="934350" y="2745475"/>
            <a:ext cx="2651400" cy="5963400"/>
          </a:xfrm>
          <a:prstGeom prst="rect">
            <a:avLst/>
          </a:prstGeom>
          <a:noFill/>
          <a:ln>
            <a:noFill/>
          </a:ln>
        </p:spPr>
        <p:txBody>
          <a:bodyPr anchorCtr="0" anchor="t" bIns="29000" lIns="58025" spcFirstLastPara="1" rIns="58025" wrap="square" tIns="29000">
            <a:normAutofit/>
          </a:bodyPr>
          <a:lstStyle/>
          <a:p>
            <a:pPr indent="0" lvl="0" marL="0" rtl="0" algn="l">
              <a:lnSpc>
                <a:spcPct val="100000"/>
              </a:lnSpc>
              <a:spcBef>
                <a:spcPts val="200"/>
              </a:spcBef>
              <a:spcAft>
                <a:spcPts val="0"/>
              </a:spcAft>
              <a:buSzPts val="1100"/>
              <a:buNone/>
            </a:pPr>
            <a:r>
              <a:t/>
            </a:r>
            <a:endParaRPr>
              <a:solidFill>
                <a:srgbClr val="141B4D"/>
              </a:solidFill>
              <a:latin typeface="Verdana"/>
              <a:ea typeface="Verdana"/>
              <a:cs typeface="Verdana"/>
              <a:sym typeface="Verdana"/>
            </a:endParaRPr>
          </a:p>
        </p:txBody>
      </p:sp>
      <p:sp>
        <p:nvSpPr>
          <p:cNvPr id="134" name="Google Shape;134;g33b9d388fd3_0_1"/>
          <p:cNvSpPr txBox="1"/>
          <p:nvPr>
            <p:ph idx="1" type="body"/>
          </p:nvPr>
        </p:nvSpPr>
        <p:spPr>
          <a:xfrm>
            <a:off x="4050375" y="2745475"/>
            <a:ext cx="2651400" cy="5963400"/>
          </a:xfrm>
          <a:prstGeom prst="rect">
            <a:avLst/>
          </a:prstGeom>
          <a:noFill/>
          <a:ln>
            <a:noFill/>
          </a:ln>
        </p:spPr>
        <p:txBody>
          <a:bodyPr anchorCtr="0" anchor="t" bIns="29000" lIns="58025" spcFirstLastPara="1" rIns="58025" wrap="square" tIns="29000">
            <a:normAutofit/>
          </a:bodyPr>
          <a:lstStyle/>
          <a:p>
            <a:pPr indent="0" lvl="0" marL="0" rtl="0" algn="l">
              <a:lnSpc>
                <a:spcPct val="100000"/>
              </a:lnSpc>
              <a:spcBef>
                <a:spcPts val="200"/>
              </a:spcBef>
              <a:spcAft>
                <a:spcPts val="0"/>
              </a:spcAft>
              <a:buSzPts val="1100"/>
              <a:buNone/>
            </a:pPr>
            <a:r>
              <a:t/>
            </a:r>
            <a:endParaRPr>
              <a:solidFill>
                <a:srgbClr val="141B4D"/>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33b9d388fd3_0_6"/>
          <p:cNvPicPr preferRelativeResize="0"/>
          <p:nvPr/>
        </p:nvPicPr>
        <p:blipFill>
          <a:blip r:embed="rId3">
            <a:alphaModFix/>
          </a:blip>
          <a:stretch>
            <a:fillRect/>
          </a:stretch>
        </p:blipFill>
        <p:spPr>
          <a:xfrm>
            <a:off x="456" y="0"/>
            <a:ext cx="7561188" cy="10689325"/>
          </a:xfrm>
          <a:prstGeom prst="rect">
            <a:avLst/>
          </a:prstGeom>
          <a:noFill/>
          <a:ln>
            <a:noFill/>
          </a:ln>
        </p:spPr>
      </p:pic>
      <p:sp>
        <p:nvSpPr>
          <p:cNvPr id="140" name="Google Shape;140;g33b9d388fd3_0_6"/>
          <p:cNvSpPr txBox="1"/>
          <p:nvPr>
            <p:ph type="title"/>
          </p:nvPr>
        </p:nvSpPr>
        <p:spPr>
          <a:xfrm>
            <a:off x="1467306" y="645952"/>
            <a:ext cx="4627500" cy="1187700"/>
          </a:xfrm>
          <a:prstGeom prst="rect">
            <a:avLst/>
          </a:prstGeom>
          <a:noFill/>
          <a:ln>
            <a:noFill/>
          </a:ln>
        </p:spPr>
        <p:txBody>
          <a:bodyPr anchorCtr="0" anchor="ctr" bIns="29000" lIns="58025" spcFirstLastPara="1" rIns="58025" wrap="square" tIns="29000">
            <a:normAutofit fontScale="90000"/>
          </a:bodyPr>
          <a:lstStyle/>
          <a:p>
            <a:pPr indent="0" lvl="0" marL="0" rtl="0" algn="ctr">
              <a:lnSpc>
                <a:spcPct val="100000"/>
              </a:lnSpc>
              <a:spcBef>
                <a:spcPts val="0"/>
              </a:spcBef>
              <a:spcAft>
                <a:spcPts val="0"/>
              </a:spcAft>
              <a:buSzPct val="26004"/>
              <a:buNone/>
            </a:pPr>
            <a:r>
              <a:rPr lang="en-US"/>
              <a:t>Oportunități de formare</a:t>
            </a:r>
            <a:endParaRPr/>
          </a:p>
        </p:txBody>
      </p:sp>
      <p:sp>
        <p:nvSpPr>
          <p:cNvPr id="141" name="Google Shape;141;g33b9d388fd3_0_6"/>
          <p:cNvSpPr txBox="1"/>
          <p:nvPr>
            <p:ph idx="1" type="body"/>
          </p:nvPr>
        </p:nvSpPr>
        <p:spPr>
          <a:xfrm>
            <a:off x="512075" y="2426950"/>
            <a:ext cx="5582700" cy="1664700"/>
          </a:xfrm>
          <a:prstGeom prst="rect">
            <a:avLst/>
          </a:prstGeom>
          <a:noFill/>
          <a:ln>
            <a:noFill/>
          </a:ln>
        </p:spPr>
        <p:txBody>
          <a:bodyPr anchorCtr="0" anchor="t" bIns="29000" lIns="58025" spcFirstLastPara="1" rIns="58025" wrap="square" tIns="29000">
            <a:noAutofit/>
          </a:bodyPr>
          <a:lstStyle/>
          <a:p>
            <a:pPr indent="0" lvl="0" marL="0" rtl="0" algn="l">
              <a:lnSpc>
                <a:spcPct val="100000"/>
              </a:lnSpc>
              <a:spcBef>
                <a:spcPts val="200"/>
              </a:spcBef>
              <a:spcAft>
                <a:spcPts val="0"/>
              </a:spcAft>
              <a:buSzPts val="1100"/>
              <a:buNone/>
            </a:pPr>
            <a:r>
              <a:rPr lang="en-US" sz="2400">
                <a:solidFill>
                  <a:schemeClr val="dk2"/>
                </a:solidFill>
                <a:latin typeface="Verdana"/>
                <a:ea typeface="Verdana"/>
                <a:cs typeface="Verdana"/>
                <a:sym typeface="Verdana"/>
              </a:rPr>
              <a:t>moodle.scout.ro</a:t>
            </a:r>
            <a:endParaRPr sz="2400">
              <a:solidFill>
                <a:schemeClr val="dk2"/>
              </a:solidFill>
              <a:latin typeface="Verdana"/>
              <a:ea typeface="Verdana"/>
              <a:cs typeface="Verdana"/>
              <a:sym typeface="Verdana"/>
            </a:endParaRPr>
          </a:p>
          <a:p>
            <a:pPr indent="0" lvl="0" marL="0" rtl="0" algn="l">
              <a:lnSpc>
                <a:spcPct val="115000"/>
              </a:lnSpc>
              <a:spcBef>
                <a:spcPts val="0"/>
              </a:spcBef>
              <a:spcAft>
                <a:spcPts val="0"/>
              </a:spcAft>
              <a:buSzPts val="1100"/>
              <a:buNone/>
            </a:pPr>
            <a:r>
              <a:t/>
            </a:r>
            <a:endParaRPr b="0" i="1" sz="110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rPr b="0" lang="en-US" sz="1600">
                <a:solidFill>
                  <a:schemeClr val="dk1"/>
                </a:solidFill>
                <a:latin typeface="Verdana"/>
                <a:ea typeface="Verdana"/>
                <a:cs typeface="Verdana"/>
                <a:sym typeface="Verdana"/>
              </a:rPr>
              <a:t>e-learning-uri pe diferite domenii, aici poţi avea acces după ce au cont pe platforma internă membri.scout.ro</a:t>
            </a:r>
            <a:endParaRPr sz="1600">
              <a:solidFill>
                <a:schemeClr val="dk2"/>
              </a:solidFill>
            </a:endParaRPr>
          </a:p>
        </p:txBody>
      </p:sp>
      <p:sp>
        <p:nvSpPr>
          <p:cNvPr id="142" name="Google Shape;142;g33b9d388fd3_0_6"/>
          <p:cNvSpPr txBox="1"/>
          <p:nvPr>
            <p:ph idx="1" type="body"/>
          </p:nvPr>
        </p:nvSpPr>
        <p:spPr>
          <a:xfrm>
            <a:off x="512075" y="4386425"/>
            <a:ext cx="6329100" cy="1485000"/>
          </a:xfrm>
          <a:prstGeom prst="rect">
            <a:avLst/>
          </a:prstGeom>
          <a:noFill/>
          <a:ln>
            <a:noFill/>
          </a:ln>
        </p:spPr>
        <p:txBody>
          <a:bodyPr anchorCtr="0" anchor="t" bIns="29000" lIns="58025" spcFirstLastPara="1" rIns="58025" wrap="square" tIns="29000">
            <a:normAutofit/>
          </a:bodyPr>
          <a:lstStyle/>
          <a:p>
            <a:pPr indent="0" lvl="0" marL="0" rtl="0" algn="l">
              <a:lnSpc>
                <a:spcPct val="100000"/>
              </a:lnSpc>
              <a:spcBef>
                <a:spcPts val="200"/>
              </a:spcBef>
              <a:spcAft>
                <a:spcPts val="0"/>
              </a:spcAft>
              <a:buSzPts val="1100"/>
              <a:buNone/>
            </a:pPr>
            <a:r>
              <a:rPr lang="en-US" sz="2600">
                <a:solidFill>
                  <a:schemeClr val="dk2"/>
                </a:solidFill>
                <a:latin typeface="Verdana"/>
                <a:ea typeface="Verdana"/>
                <a:cs typeface="Verdana"/>
                <a:sym typeface="Verdana"/>
              </a:rPr>
              <a:t>Woodbadge</a:t>
            </a:r>
            <a:endParaRPr sz="2600">
              <a:solidFill>
                <a:schemeClr val="dk2"/>
              </a:solidFill>
              <a:latin typeface="Verdana"/>
              <a:ea typeface="Verdana"/>
              <a:cs typeface="Verdana"/>
              <a:sym typeface="Verdana"/>
            </a:endParaRPr>
          </a:p>
          <a:p>
            <a:pPr indent="0" lvl="0" marL="0" rtl="0" algn="l">
              <a:lnSpc>
                <a:spcPct val="115000"/>
              </a:lnSpc>
              <a:spcBef>
                <a:spcPts val="0"/>
              </a:spcBef>
              <a:spcAft>
                <a:spcPts val="0"/>
              </a:spcAft>
              <a:buSzPts val="1100"/>
              <a:buNone/>
            </a:pPr>
            <a:r>
              <a:t/>
            </a:r>
            <a:endParaRPr b="0" sz="1600">
              <a:solidFill>
                <a:schemeClr val="dk1"/>
              </a:solidFill>
              <a:latin typeface="Verdana"/>
              <a:ea typeface="Verdana"/>
              <a:cs typeface="Verdana"/>
              <a:sym typeface="Verdana"/>
            </a:endParaRPr>
          </a:p>
          <a:p>
            <a:pPr indent="0" lvl="0" marL="0" rtl="0" algn="l">
              <a:lnSpc>
                <a:spcPct val="115000"/>
              </a:lnSpc>
              <a:spcBef>
                <a:spcPts val="0"/>
              </a:spcBef>
              <a:spcAft>
                <a:spcPts val="0"/>
              </a:spcAft>
              <a:buSzPts val="1100"/>
              <a:buNone/>
            </a:pPr>
            <a:r>
              <a:rPr b="0" lang="en-US" sz="1600">
                <a:solidFill>
                  <a:schemeClr val="dk1"/>
                </a:solidFill>
                <a:latin typeface="Verdana"/>
                <a:ea typeface="Verdana"/>
                <a:cs typeface="Verdana"/>
                <a:sym typeface="Verdana"/>
              </a:rPr>
              <a:t>sistem de formare recunoscut la nivel mondial, în întreaga Organizație Mondială a Mișcării Scout (OMMS)</a:t>
            </a:r>
            <a:endParaRPr sz="1600">
              <a:solidFill>
                <a:schemeClr val="dk2"/>
              </a:solidFill>
              <a:latin typeface="Verdana"/>
              <a:ea typeface="Verdana"/>
              <a:cs typeface="Verdana"/>
              <a:sym typeface="Verdana"/>
            </a:endParaRPr>
          </a:p>
        </p:txBody>
      </p:sp>
      <p:pic>
        <p:nvPicPr>
          <p:cNvPr id="143" name="Google Shape;143;g33b9d388fd3_0_6" title="Imagine formare.jpg"/>
          <p:cNvPicPr preferRelativeResize="0"/>
          <p:nvPr/>
        </p:nvPicPr>
        <p:blipFill>
          <a:blip r:embed="rId4">
            <a:alphaModFix/>
          </a:blip>
          <a:stretch>
            <a:fillRect/>
          </a:stretch>
        </p:blipFill>
        <p:spPr>
          <a:xfrm>
            <a:off x="261268" y="6393625"/>
            <a:ext cx="6985352" cy="3929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346204edbd1_0_24"/>
          <p:cNvPicPr preferRelativeResize="0"/>
          <p:nvPr/>
        </p:nvPicPr>
        <p:blipFill>
          <a:blip r:embed="rId3">
            <a:alphaModFix/>
          </a:blip>
          <a:stretch>
            <a:fillRect/>
          </a:stretch>
        </p:blipFill>
        <p:spPr>
          <a:xfrm>
            <a:off x="456" y="0"/>
            <a:ext cx="7561188" cy="10689325"/>
          </a:xfrm>
          <a:prstGeom prst="rect">
            <a:avLst/>
          </a:prstGeom>
          <a:noFill/>
          <a:ln>
            <a:noFill/>
          </a:ln>
        </p:spPr>
      </p:pic>
      <p:sp>
        <p:nvSpPr>
          <p:cNvPr id="149" name="Google Shape;149;g346204edbd1_0_24"/>
          <p:cNvSpPr txBox="1"/>
          <p:nvPr>
            <p:ph type="title"/>
          </p:nvPr>
        </p:nvSpPr>
        <p:spPr>
          <a:xfrm>
            <a:off x="575923" y="645925"/>
            <a:ext cx="5924700" cy="1187700"/>
          </a:xfrm>
          <a:prstGeom prst="rect">
            <a:avLst/>
          </a:prstGeom>
          <a:noFill/>
          <a:ln>
            <a:noFill/>
          </a:ln>
        </p:spPr>
        <p:txBody>
          <a:bodyPr anchorCtr="0" anchor="ctr" bIns="29000" lIns="58025" spcFirstLastPara="1" rIns="58025" wrap="square" tIns="29000">
            <a:normAutofit fontScale="90000"/>
          </a:bodyPr>
          <a:lstStyle/>
          <a:p>
            <a:pPr indent="0" lvl="0" marL="0" rtl="0" algn="ctr">
              <a:lnSpc>
                <a:spcPct val="100000"/>
              </a:lnSpc>
              <a:spcBef>
                <a:spcPts val="0"/>
              </a:spcBef>
              <a:spcAft>
                <a:spcPts val="0"/>
              </a:spcAft>
              <a:buSzPct val="26004"/>
              <a:buNone/>
            </a:pPr>
            <a:r>
              <a:rPr lang="en-US"/>
              <a:t>Documente necesare</a:t>
            </a:r>
            <a:endParaRPr/>
          </a:p>
        </p:txBody>
      </p:sp>
      <p:sp>
        <p:nvSpPr>
          <p:cNvPr id="150" name="Google Shape;150;g346204edbd1_0_24"/>
          <p:cNvSpPr txBox="1"/>
          <p:nvPr>
            <p:ph idx="1" type="body"/>
          </p:nvPr>
        </p:nvSpPr>
        <p:spPr>
          <a:xfrm>
            <a:off x="580200" y="2152925"/>
            <a:ext cx="6401700" cy="7571700"/>
          </a:xfrm>
          <a:prstGeom prst="rect">
            <a:avLst/>
          </a:prstGeom>
          <a:noFill/>
          <a:ln>
            <a:noFill/>
          </a:ln>
        </p:spPr>
        <p:txBody>
          <a:bodyPr anchorCtr="0" anchor="t" bIns="29000" lIns="58025" spcFirstLastPara="1" rIns="58025" wrap="square" tIns="29000">
            <a:normAutofit/>
          </a:bodyPr>
          <a:lstStyle/>
          <a:p>
            <a:pPr indent="0" lvl="0" marL="0" rtl="0" algn="l">
              <a:lnSpc>
                <a:spcPct val="100000"/>
              </a:lnSpc>
              <a:spcBef>
                <a:spcPts val="200"/>
              </a:spcBef>
              <a:spcAft>
                <a:spcPts val="0"/>
              </a:spcAft>
              <a:buSzPts val="1100"/>
              <a:buNone/>
            </a:pPr>
            <a:r>
              <a:t/>
            </a:r>
            <a:endParaRPr sz="2400">
              <a:solidFill>
                <a:schemeClr val="dk2"/>
              </a:solidFill>
              <a:latin typeface="Verdana"/>
              <a:ea typeface="Verdana"/>
              <a:cs typeface="Verdana"/>
              <a:sym typeface="Verdana"/>
            </a:endParaRPr>
          </a:p>
          <a:p>
            <a:pPr indent="0" lvl="0" marL="0" rtl="0" algn="l">
              <a:lnSpc>
                <a:spcPct val="100000"/>
              </a:lnSpc>
              <a:spcBef>
                <a:spcPts val="200"/>
              </a:spcBef>
              <a:spcAft>
                <a:spcPts val="0"/>
              </a:spcAft>
              <a:buSzPts val="1100"/>
              <a:buNone/>
            </a:pPr>
            <a:r>
              <a:t/>
            </a:r>
            <a:endParaRPr sz="2400">
              <a:solidFill>
                <a:schemeClr val="dk2"/>
              </a:solidFill>
              <a:latin typeface="Verdana"/>
              <a:ea typeface="Verdana"/>
              <a:cs typeface="Verdana"/>
              <a:sym typeface="Verdana"/>
            </a:endParaRPr>
          </a:p>
          <a:p>
            <a:pPr indent="0" lvl="0" marL="0" rtl="0" algn="l">
              <a:lnSpc>
                <a:spcPct val="100000"/>
              </a:lnSpc>
              <a:spcBef>
                <a:spcPts val="200"/>
              </a:spcBef>
              <a:spcAft>
                <a:spcPts val="0"/>
              </a:spcAft>
              <a:buSzPts val="1100"/>
              <a:buNone/>
            </a:pPr>
            <a:r>
              <a:rPr lang="en-US" sz="2400">
                <a:solidFill>
                  <a:schemeClr val="dk2"/>
                </a:solidFill>
                <a:latin typeface="Verdana"/>
                <a:ea typeface="Verdana"/>
                <a:cs typeface="Verdana"/>
                <a:sym typeface="Verdana"/>
              </a:rPr>
              <a:t>Sunt câteva documente care sunt obligatorii de avut, la intrarea în organizație, conform </a:t>
            </a:r>
            <a:r>
              <a:rPr lang="en-US" sz="2400" u="sng">
                <a:solidFill>
                  <a:schemeClr val="hlink"/>
                </a:solidFill>
                <a:latin typeface="Verdana"/>
                <a:ea typeface="Verdana"/>
                <a:cs typeface="Verdana"/>
                <a:sym typeface="Verdana"/>
                <a:hlinkClick r:id="rId4"/>
              </a:rPr>
              <a:t>procedurii </a:t>
            </a:r>
            <a:r>
              <a:rPr lang="en-US" sz="2400">
                <a:solidFill>
                  <a:schemeClr val="dk2"/>
                </a:solidFill>
                <a:latin typeface="Verdana"/>
                <a:ea typeface="Verdana"/>
                <a:cs typeface="Verdana"/>
                <a:sym typeface="Verdana"/>
              </a:rPr>
              <a:t>de verificare a integrităţii Safe from Harm:</a:t>
            </a:r>
            <a:endParaRPr sz="2400">
              <a:solidFill>
                <a:schemeClr val="dk2"/>
              </a:solidFill>
              <a:latin typeface="Verdana"/>
              <a:ea typeface="Verdana"/>
              <a:cs typeface="Verdana"/>
              <a:sym typeface="Verdana"/>
            </a:endParaRPr>
          </a:p>
          <a:p>
            <a:pPr indent="0" lvl="0" marL="0" rtl="0" algn="l">
              <a:lnSpc>
                <a:spcPct val="100000"/>
              </a:lnSpc>
              <a:spcBef>
                <a:spcPts val="200"/>
              </a:spcBef>
              <a:spcAft>
                <a:spcPts val="0"/>
              </a:spcAft>
              <a:buSzPts val="1100"/>
              <a:buNone/>
            </a:pPr>
            <a:r>
              <a:t/>
            </a:r>
            <a:endParaRPr/>
          </a:p>
          <a:p>
            <a:pPr indent="-336550" lvl="0" marL="457200" marR="0" rtl="0" algn="just">
              <a:lnSpc>
                <a:spcPct val="115000"/>
              </a:lnSpc>
              <a:spcBef>
                <a:spcPts val="0"/>
              </a:spcBef>
              <a:spcAft>
                <a:spcPts val="0"/>
              </a:spcAft>
              <a:buSzPts val="1700"/>
              <a:buFont typeface="Verdana"/>
              <a:buAutoNum type="arabicPeriod"/>
            </a:pPr>
            <a:r>
              <a:rPr b="0" lang="en-US" sz="1700">
                <a:solidFill>
                  <a:schemeClr val="dk1"/>
                </a:solidFill>
                <a:latin typeface="Verdana"/>
                <a:ea typeface="Verdana"/>
                <a:cs typeface="Verdana"/>
                <a:sym typeface="Verdana"/>
              </a:rPr>
              <a:t>Adeziune semnată</a:t>
            </a:r>
            <a:r>
              <a:rPr b="0" lang="en-US" sz="1700">
                <a:latin typeface="Verdana"/>
                <a:ea typeface="Verdana"/>
                <a:cs typeface="Verdana"/>
                <a:sym typeface="Verdana"/>
              </a:rPr>
              <a:t> </a:t>
            </a:r>
            <a:endParaRPr b="0" sz="1700">
              <a:solidFill>
                <a:schemeClr val="dk1"/>
              </a:solidFill>
              <a:latin typeface="Verdana"/>
              <a:ea typeface="Verdana"/>
              <a:cs typeface="Verdana"/>
              <a:sym typeface="Verdana"/>
            </a:endParaRPr>
          </a:p>
          <a:p>
            <a:pPr indent="-336550" lvl="0" marL="457200" marR="0" rtl="0" algn="just">
              <a:lnSpc>
                <a:spcPct val="115000"/>
              </a:lnSpc>
              <a:spcBef>
                <a:spcPts val="0"/>
              </a:spcBef>
              <a:spcAft>
                <a:spcPts val="0"/>
              </a:spcAft>
              <a:buSzPts val="1700"/>
              <a:buFont typeface="Verdana"/>
              <a:buAutoNum type="arabicPeriod"/>
            </a:pPr>
            <a:r>
              <a:rPr b="0" lang="en-US" sz="1700">
                <a:solidFill>
                  <a:schemeClr val="dk1"/>
                </a:solidFill>
                <a:latin typeface="Verdana"/>
                <a:ea typeface="Verdana"/>
                <a:cs typeface="Verdana"/>
                <a:sym typeface="Verdana"/>
              </a:rPr>
              <a:t>Cazier judiciar </a:t>
            </a:r>
            <a:endParaRPr b="0" sz="1700">
              <a:solidFill>
                <a:schemeClr val="dk1"/>
              </a:solidFill>
              <a:latin typeface="Verdana"/>
              <a:ea typeface="Verdana"/>
              <a:cs typeface="Verdana"/>
              <a:sym typeface="Verdana"/>
            </a:endParaRPr>
          </a:p>
          <a:p>
            <a:pPr indent="-336550" lvl="0" marL="457200" marR="0" rtl="0" algn="just">
              <a:lnSpc>
                <a:spcPct val="115000"/>
              </a:lnSpc>
              <a:spcBef>
                <a:spcPts val="0"/>
              </a:spcBef>
              <a:spcAft>
                <a:spcPts val="0"/>
              </a:spcAft>
              <a:buSzPts val="1700"/>
              <a:buFont typeface="Verdana"/>
              <a:buAutoNum type="arabicPeriod"/>
            </a:pPr>
            <a:r>
              <a:rPr b="0" lang="en-US" sz="1700">
                <a:solidFill>
                  <a:schemeClr val="dk1"/>
                </a:solidFill>
                <a:latin typeface="Verdana"/>
                <a:ea typeface="Verdana"/>
                <a:cs typeface="Verdana"/>
                <a:sym typeface="Verdana"/>
              </a:rPr>
              <a:t>Certificat de integritate comportamentală</a:t>
            </a:r>
            <a:endParaRPr b="0" sz="1700">
              <a:solidFill>
                <a:schemeClr val="dk1"/>
              </a:solidFill>
              <a:latin typeface="Verdana"/>
              <a:ea typeface="Verdana"/>
              <a:cs typeface="Verdana"/>
              <a:sym typeface="Verdana"/>
            </a:endParaRPr>
          </a:p>
          <a:p>
            <a:pPr indent="-336550" lvl="0" marL="457200" marR="0" rtl="0" algn="just">
              <a:lnSpc>
                <a:spcPct val="115000"/>
              </a:lnSpc>
              <a:spcBef>
                <a:spcPts val="0"/>
              </a:spcBef>
              <a:spcAft>
                <a:spcPts val="0"/>
              </a:spcAft>
              <a:buClr>
                <a:schemeClr val="dk1"/>
              </a:buClr>
              <a:buSzPts val="1700"/>
              <a:buFont typeface="Verdana"/>
              <a:buAutoNum type="arabicPeriod"/>
            </a:pPr>
            <a:r>
              <a:rPr b="0" lang="en-US" sz="1700">
                <a:solidFill>
                  <a:schemeClr val="dk1"/>
                </a:solidFill>
                <a:latin typeface="Verdana"/>
                <a:ea typeface="Verdana"/>
                <a:cs typeface="Verdana"/>
                <a:sym typeface="Verdana"/>
              </a:rPr>
              <a:t>Copie după act de identitate</a:t>
            </a:r>
            <a:endParaRPr b="0" sz="1700">
              <a:solidFill>
                <a:schemeClr val="dk1"/>
              </a:solidFill>
              <a:latin typeface="Verdana"/>
              <a:ea typeface="Verdana"/>
              <a:cs typeface="Verdana"/>
              <a:sym typeface="Verdana"/>
            </a:endParaRPr>
          </a:p>
          <a:p>
            <a:pPr indent="0" lvl="0" marL="0" marR="0" rtl="0" algn="just">
              <a:lnSpc>
                <a:spcPct val="115000"/>
              </a:lnSpc>
              <a:spcBef>
                <a:spcPts val="0"/>
              </a:spcBef>
              <a:spcAft>
                <a:spcPts val="0"/>
              </a:spcAft>
              <a:buNone/>
            </a:pPr>
            <a:r>
              <a:t/>
            </a:r>
            <a:endParaRPr b="0" sz="1700">
              <a:solidFill>
                <a:schemeClr val="dk1"/>
              </a:solidFill>
              <a:latin typeface="Verdana"/>
              <a:ea typeface="Verdana"/>
              <a:cs typeface="Verdana"/>
              <a:sym typeface="Verdana"/>
            </a:endParaRPr>
          </a:p>
          <a:p>
            <a:pPr indent="0" lvl="0" marL="0" marR="0" rtl="0" algn="just">
              <a:lnSpc>
                <a:spcPct val="115000"/>
              </a:lnSpc>
              <a:spcBef>
                <a:spcPts val="0"/>
              </a:spcBef>
              <a:spcAft>
                <a:spcPts val="0"/>
              </a:spcAft>
              <a:buNone/>
            </a:pPr>
            <a:r>
              <a:t/>
            </a:r>
            <a:endParaRPr b="0" sz="1700">
              <a:solidFill>
                <a:schemeClr val="dk1"/>
              </a:solidFill>
              <a:latin typeface="Verdana"/>
              <a:ea typeface="Verdana"/>
              <a:cs typeface="Verdana"/>
              <a:sym typeface="Verdana"/>
            </a:endParaRPr>
          </a:p>
          <a:p>
            <a:pPr indent="0" lvl="0" marL="0" marR="0" rtl="0" algn="l">
              <a:lnSpc>
                <a:spcPct val="115000"/>
              </a:lnSpc>
              <a:spcBef>
                <a:spcPts val="0"/>
              </a:spcBef>
              <a:spcAft>
                <a:spcPts val="0"/>
              </a:spcAft>
              <a:buNone/>
            </a:pPr>
            <a:r>
              <a:rPr b="0" lang="en-US" sz="1700">
                <a:solidFill>
                  <a:schemeClr val="dk1"/>
                </a:solidFill>
                <a:latin typeface="Verdana"/>
                <a:ea typeface="Verdana"/>
                <a:cs typeface="Verdana"/>
                <a:sym typeface="Verdana"/>
              </a:rPr>
              <a:t>Adeziunea sau alte documente se găsesc pe </a:t>
            </a:r>
            <a:r>
              <a:rPr b="0" lang="en-US" sz="1700" u="sng">
                <a:solidFill>
                  <a:schemeClr val="hlink"/>
                </a:solidFill>
                <a:latin typeface="Verdana"/>
                <a:ea typeface="Verdana"/>
                <a:cs typeface="Verdana"/>
                <a:sym typeface="Verdana"/>
                <a:hlinkClick r:id="rId5"/>
              </a:rPr>
              <a:t>membri.scout.ro</a:t>
            </a:r>
            <a:endParaRPr b="0" sz="170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AGILE LS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